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 id="2147483676" r:id="rId3"/>
  </p:sldMasterIdLst>
  <p:notesMasterIdLst>
    <p:notesMasterId r:id="rId22"/>
  </p:notesMasterIdLst>
  <p:sldIdLst>
    <p:sldId id="256" r:id="rId4"/>
    <p:sldId id="367" r:id="rId5"/>
    <p:sldId id="505" r:id="rId6"/>
    <p:sldId id="510" r:id="rId7"/>
    <p:sldId id="504" r:id="rId8"/>
    <p:sldId id="511" r:id="rId9"/>
    <p:sldId id="512" r:id="rId10"/>
    <p:sldId id="458" r:id="rId11"/>
    <p:sldId id="513" r:id="rId12"/>
    <p:sldId id="514" r:id="rId13"/>
    <p:sldId id="515" r:id="rId14"/>
    <p:sldId id="516" r:id="rId15"/>
    <p:sldId id="517" r:id="rId16"/>
    <p:sldId id="518" r:id="rId17"/>
    <p:sldId id="519" r:id="rId18"/>
    <p:sldId id="522" r:id="rId19"/>
    <p:sldId id="521" r:id="rId20"/>
    <p:sldId id="52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97"/>
    <p:restoredTop sz="94278"/>
  </p:normalViewPr>
  <p:slideViewPr>
    <p:cSldViewPr snapToGrid="0" snapToObjects="1">
      <p:cViewPr varScale="1">
        <p:scale>
          <a:sx n="66" d="100"/>
          <a:sy n="66" d="100"/>
        </p:scale>
        <p:origin x="216" y="1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0D4346-420F-7944-AC54-DA871B89355D}" type="datetimeFigureOut">
              <a:rPr lang="en-US" smtClean="0"/>
              <a:t>8/9/19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EFBEF-4DC8-334D-9FC5-8D1209215388}" type="slidenum">
              <a:rPr lang="en-US" smtClean="0"/>
              <a:t>‹#›</a:t>
            </a:fld>
            <a:endParaRPr lang="en-US"/>
          </a:p>
        </p:txBody>
      </p:sp>
    </p:spTree>
    <p:extLst>
      <p:ext uri="{BB962C8B-B14F-4D97-AF65-F5344CB8AC3E}">
        <p14:creationId xmlns:p14="http://schemas.microsoft.com/office/powerpoint/2010/main" val="3830813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a:extLst>
              <a:ext uri="{FF2B5EF4-FFF2-40B4-BE49-F238E27FC236}">
                <a16:creationId xmlns:a16="http://schemas.microsoft.com/office/drawing/2014/main" id="{80A504B7-8CA5-FF4A-80AB-F5626CB9408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4" name="Notes Placeholder 2">
            <a:extLst>
              <a:ext uri="{FF2B5EF4-FFF2-40B4-BE49-F238E27FC236}">
                <a16:creationId xmlns:a16="http://schemas.microsoft.com/office/drawing/2014/main" id="{A6EA9BBC-E9EA-7542-827B-A4EE4433D8D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Let’s remind ourselves for one minute the information flow in the molecular biology dogma.  </a:t>
            </a:r>
          </a:p>
          <a:p>
            <a:pPr eaLnBrk="1" hangingPunct="1"/>
            <a:r>
              <a:rPr lang="en-US" altLang="en-US">
                <a:ea typeface="ＭＳ Ｐゴシック" panose="020B0600070205080204" pitchFamily="34" charset="-128"/>
              </a:rPr>
              <a:t>We start at the DNA level, and all sorts of information can be measured using genomics and epigenomics techniques. This DNA is transcribed to RNA and we can measure levels of RNA transcripts and assess variants.  These transcripts get translated into proteins, which are involved in all sorts of cellular processes and create small molecules which are by-products of cellular metabolism.  All of these characteristics define a very specific phenotype, such as a disease phenotype.</a:t>
            </a:r>
          </a:p>
          <a:p>
            <a:pPr eaLnBrk="1" hangingPunct="1"/>
            <a:r>
              <a:rPr lang="en-US" altLang="en-US">
                <a:ea typeface="ＭＳ Ｐゴシック" panose="020B0600070205080204" pitchFamily="34" charset="-128"/>
              </a:rPr>
              <a:t>Now another component </a:t>
            </a:r>
          </a:p>
          <a:p>
            <a:pPr eaLnBrk="1" hangingPunct="1"/>
            <a:r>
              <a:rPr lang="en-US" altLang="en-US">
                <a:ea typeface="ＭＳ Ｐゴシック" panose="020B0600070205080204" pitchFamily="34" charset="-128"/>
              </a:rPr>
              <a:t> I’ve just given you examples of two drugs that are particularly effective in patients either overexpressing a specific gene or harboring a specific mutation.  How can we find more of these disease-specific states that could help guide our search for therapeutic targets?</a:t>
            </a:r>
          </a:p>
        </p:txBody>
      </p:sp>
      <p:sp>
        <p:nvSpPr>
          <p:cNvPr id="23555" name="Slide Number Placeholder 3">
            <a:extLst>
              <a:ext uri="{FF2B5EF4-FFF2-40B4-BE49-F238E27FC236}">
                <a16:creationId xmlns:a16="http://schemas.microsoft.com/office/drawing/2014/main" id="{26A9853B-FAC6-3A46-AD8B-BE87263F051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5FAEE40-B278-2443-9E4D-12BA62311E93}"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2</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41523374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Let’s discuss correlation-based analyses, which will introduce also the NCI-60 cell line data, which is what we used initially to develop our method…</a:t>
            </a:r>
          </a:p>
          <a:p>
            <a:endParaRPr lang="en-US" altLang="en-US">
              <a:ea typeface="ＭＳ Ｐゴシック" panose="020B0600070205080204" pitchFamily="34" charset="-128"/>
            </a:endParaRPr>
          </a:p>
          <a:p>
            <a:r>
              <a:rPr lang="en-US" altLang="en-US">
                <a:ea typeface="ＭＳ Ｐゴシック" panose="020B0600070205080204" pitchFamily="34" charset="-128"/>
              </a:rPr>
              <a:t>par(mfrow=c(1,2))</a:t>
            </a:r>
          </a:p>
          <a:p>
            <a:r>
              <a:rPr lang="en-US" altLang="en-US">
                <a:ea typeface="ＭＳ Ｐゴシック" panose="020B0600070205080204" pitchFamily="34" charset="-128"/>
              </a:rPr>
              <a:t>a&lt;-1:10;b&lt;-jitter(a,amount=20)</a:t>
            </a:r>
          </a:p>
          <a:p>
            <a:r>
              <a:rPr lang="en-US" altLang="en-US">
                <a:ea typeface="ＭＳ Ｐゴシック" panose="020B0600070205080204" pitchFamily="34" charset="-128"/>
              </a:rPr>
              <a:t>a&lt;-c(a,100);b&lt;-c(b,100)</a:t>
            </a:r>
          </a:p>
          <a:p>
            <a:r>
              <a:rPr lang="en-US" altLang="en-US">
                <a:ea typeface="ＭＳ Ｐゴシック" panose="020B0600070205080204" pitchFamily="34" charset="-128"/>
              </a:rPr>
              <a:t>pcc &lt;- round(cor(a,b),2); pqc &lt;- round(robcor(a,b,method='quadrant'),2)</a:t>
            </a:r>
          </a:p>
          <a:p>
            <a:r>
              <a:rPr lang="en-US" altLang="en-US">
                <a:ea typeface="ＭＳ Ｐゴシック" panose="020B0600070205080204" pitchFamily="34" charset="-128"/>
              </a:rPr>
              <a:t>plot(a,b,pch=16,main=paste0("Fake Data\nPCC=",pcc," PQC=",pqc), xlab="Metab1",ylab="Gene1")</a:t>
            </a:r>
          </a:p>
          <a:p>
            <a:r>
              <a:rPr lang="en-US" altLang="en-US">
                <a:ea typeface="ＭＳ Ｐゴシック" panose="020B0600070205080204" pitchFamily="34" charset="-128"/>
              </a:rPr>
              <a:t>abline(lm(b~a))</a:t>
            </a:r>
          </a:p>
          <a:p>
            <a:r>
              <a:rPr lang="en-US" altLang="en-US">
                <a:ea typeface="ＭＳ Ｐゴシック" panose="020B0600070205080204" pitchFamily="34" charset="-128"/>
              </a:rPr>
              <a:t>pcc &lt;- round(cor(a[1:10],b[1:10]),2); pqc &lt;- round(robcor(a[1:10],b[1:10],method='quadrant'),2)</a:t>
            </a:r>
          </a:p>
          <a:p>
            <a:r>
              <a:rPr lang="en-US" altLang="en-US">
                <a:ea typeface="ＭＳ Ｐゴシック" panose="020B0600070205080204" pitchFamily="34" charset="-128"/>
              </a:rPr>
              <a:t>plot(a[1:10],b[1:10],pch=16,main=paste0("Fake Data (No Outlier)\nPCC=",pcc," PQC=",pqc), xlab="Metab1",ylab="Gene1")</a:t>
            </a:r>
          </a:p>
          <a:p>
            <a:endParaRPr lang="en-US" altLang="en-US">
              <a:ea typeface="ＭＳ Ｐゴシック" panose="020B0600070205080204" pitchFamily="34" charset="-128"/>
            </a:endParaRP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11</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7617580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ea typeface="ＭＳ Ｐゴシック" panose="020B0600070205080204" pitchFamily="34" charset="-128"/>
              </a:rPr>
              <a:t>Two metrics were measured: body weight and body fatness.  This experiment was performed to check that the diet was affecting the state of the obesity of the mice as expected.</a:t>
            </a: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40823285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ea typeface="ＭＳ Ｐゴシック" panose="020B0600070205080204" pitchFamily="34" charset="-128"/>
              </a:rPr>
              <a:t>Two metrics were measured: body weight and body fatness.  This experiment was performed to check that the diet was affecting the state of the obesity of the mice as expected.</a:t>
            </a: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35277768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ea typeface="ＭＳ Ｐゴシック" panose="020B0600070205080204" pitchFamily="34" charset="-128"/>
              </a:rPr>
              <a:t>These are showing statistically different microbes</a:t>
            </a: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3671234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ea typeface="ＭＳ Ｐゴシック" panose="020B0600070205080204" pitchFamily="34" charset="-128"/>
              </a:rPr>
              <a:t>These are showing statistically different microbes</a:t>
            </a: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896490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ea typeface="ＭＳ Ｐゴシック" panose="020B0600070205080204" pitchFamily="34" charset="-128"/>
            </a:endParaRP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16</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8723602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ea typeface="ＭＳ Ｐゴシック" panose="020B0600070205080204" pitchFamily="34" charset="-128"/>
              </a:rPr>
              <a:t>These are showing statistically different microbes</a:t>
            </a: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17</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8710931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ea typeface="ＭＳ Ｐゴシック" panose="020B0600070205080204" pitchFamily="34" charset="-128"/>
            </a:endParaRP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18</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7305437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Let’s discuss correlation-based analyses, which will introduce also the NCI-60 cell line data, which is what we used initially to develop our method…</a:t>
            </a:r>
          </a:p>
          <a:p>
            <a:endParaRPr lang="en-US" altLang="en-US">
              <a:ea typeface="ＭＳ Ｐゴシック" panose="020B0600070205080204" pitchFamily="34" charset="-128"/>
            </a:endParaRPr>
          </a:p>
          <a:p>
            <a:r>
              <a:rPr lang="en-US" altLang="en-US">
                <a:ea typeface="ＭＳ Ｐゴシック" panose="020B0600070205080204" pitchFamily="34" charset="-128"/>
              </a:rPr>
              <a:t>par(mfrow=c(1,2))</a:t>
            </a:r>
          </a:p>
          <a:p>
            <a:r>
              <a:rPr lang="en-US" altLang="en-US">
                <a:ea typeface="ＭＳ Ｐゴシック" panose="020B0600070205080204" pitchFamily="34" charset="-128"/>
              </a:rPr>
              <a:t>a&lt;-1:10;b&lt;-jitter(a,amount=20)</a:t>
            </a:r>
          </a:p>
          <a:p>
            <a:r>
              <a:rPr lang="en-US" altLang="en-US">
                <a:ea typeface="ＭＳ Ｐゴシック" panose="020B0600070205080204" pitchFamily="34" charset="-128"/>
              </a:rPr>
              <a:t>a&lt;-c(a,100);b&lt;-c(b,100)</a:t>
            </a:r>
          </a:p>
          <a:p>
            <a:r>
              <a:rPr lang="en-US" altLang="en-US">
                <a:ea typeface="ＭＳ Ｐゴシック" panose="020B0600070205080204" pitchFamily="34" charset="-128"/>
              </a:rPr>
              <a:t>pcc &lt;- round(cor(a,b),2); pqc &lt;- round(robcor(a,b,method='quadrant'),2)</a:t>
            </a:r>
          </a:p>
          <a:p>
            <a:r>
              <a:rPr lang="en-US" altLang="en-US">
                <a:ea typeface="ＭＳ Ｐゴシック" panose="020B0600070205080204" pitchFamily="34" charset="-128"/>
              </a:rPr>
              <a:t>plot(a,b,pch=16,main=paste0("Fake Data\nPCC=",pcc," PQC=",pqc), xlab="Metab1",ylab="Gene1")</a:t>
            </a:r>
          </a:p>
          <a:p>
            <a:r>
              <a:rPr lang="en-US" altLang="en-US">
                <a:ea typeface="ＭＳ Ｐゴシック" panose="020B0600070205080204" pitchFamily="34" charset="-128"/>
              </a:rPr>
              <a:t>abline(lm(b~a))</a:t>
            </a:r>
          </a:p>
          <a:p>
            <a:r>
              <a:rPr lang="en-US" altLang="en-US">
                <a:ea typeface="ＭＳ Ｐゴシック" panose="020B0600070205080204" pitchFamily="34" charset="-128"/>
              </a:rPr>
              <a:t>pcc &lt;- round(cor(a[1:10],b[1:10]),2); pqc &lt;- round(robcor(a[1:10],b[1:10],method='quadrant'),2)</a:t>
            </a:r>
          </a:p>
          <a:p>
            <a:r>
              <a:rPr lang="en-US" altLang="en-US">
                <a:ea typeface="ＭＳ Ｐゴシック" panose="020B0600070205080204" pitchFamily="34" charset="-128"/>
              </a:rPr>
              <a:t>plot(a[1:10],b[1:10],pch=16,main=paste0("Fake Data (No Outlier)\nPCC=",pcc," PQC=",pqc), xlab="Metab1",ylab="Gene1")</a:t>
            </a:r>
          </a:p>
          <a:p>
            <a:endParaRPr lang="en-US" altLang="en-US">
              <a:ea typeface="ＭＳ Ｐゴシック" panose="020B0600070205080204" pitchFamily="34" charset="-128"/>
            </a:endParaRP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054527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a:extLst>
              <a:ext uri="{FF2B5EF4-FFF2-40B4-BE49-F238E27FC236}">
                <a16:creationId xmlns:a16="http://schemas.microsoft.com/office/drawing/2014/main" id="{E97D92A4-9C95-6A49-8C6C-392117F617BD}"/>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6" name="Notes Placeholder 2">
            <a:extLst>
              <a:ext uri="{FF2B5EF4-FFF2-40B4-BE49-F238E27FC236}">
                <a16:creationId xmlns:a16="http://schemas.microsoft.com/office/drawing/2014/main" id="{FE4E4BCC-E1D0-9148-9CC8-B1BBC302EF7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Let’s discuss correlation-based analyses, which will introduce also the NCI-60 cell line data, which is what we used initially to develop our method…</a:t>
            </a:r>
          </a:p>
          <a:p>
            <a:endParaRPr lang="en-US" altLang="en-US">
              <a:ea typeface="ＭＳ Ｐゴシック" panose="020B0600070205080204" pitchFamily="34" charset="-128"/>
            </a:endParaRPr>
          </a:p>
          <a:p>
            <a:r>
              <a:rPr lang="en-US" altLang="en-US">
                <a:ea typeface="ＭＳ Ｐゴシック" panose="020B0600070205080204" pitchFamily="34" charset="-128"/>
              </a:rPr>
              <a:t>par(mfrow=c(1,2))</a:t>
            </a:r>
          </a:p>
          <a:p>
            <a:r>
              <a:rPr lang="en-US" altLang="en-US">
                <a:ea typeface="ＭＳ Ｐゴシック" panose="020B0600070205080204" pitchFamily="34" charset="-128"/>
              </a:rPr>
              <a:t>a&lt;-1:10;b&lt;-jitter(a,amount=20)</a:t>
            </a:r>
          </a:p>
          <a:p>
            <a:r>
              <a:rPr lang="en-US" altLang="en-US">
                <a:ea typeface="ＭＳ Ｐゴシック" panose="020B0600070205080204" pitchFamily="34" charset="-128"/>
              </a:rPr>
              <a:t>a&lt;-c(a,100);b&lt;-c(b,100)</a:t>
            </a:r>
          </a:p>
          <a:p>
            <a:r>
              <a:rPr lang="en-US" altLang="en-US">
                <a:ea typeface="ＭＳ Ｐゴシック" panose="020B0600070205080204" pitchFamily="34" charset="-128"/>
              </a:rPr>
              <a:t>pcc &lt;- round(cor(a,b),2); pqc &lt;- round(robcor(a,b,method='quadrant'),2)</a:t>
            </a:r>
          </a:p>
          <a:p>
            <a:r>
              <a:rPr lang="en-US" altLang="en-US">
                <a:ea typeface="ＭＳ Ｐゴシック" panose="020B0600070205080204" pitchFamily="34" charset="-128"/>
              </a:rPr>
              <a:t>plot(a,b,pch=16,main=paste0("Fake Data\nPCC=",pcc," PQC=",pqc), xlab="Metab1",ylab="Gene1")</a:t>
            </a:r>
          </a:p>
          <a:p>
            <a:r>
              <a:rPr lang="en-US" altLang="en-US">
                <a:ea typeface="ＭＳ Ｐゴシック" panose="020B0600070205080204" pitchFamily="34" charset="-128"/>
              </a:rPr>
              <a:t>abline(lm(b~a))</a:t>
            </a:r>
          </a:p>
          <a:p>
            <a:r>
              <a:rPr lang="en-US" altLang="en-US">
                <a:ea typeface="ＭＳ Ｐゴシック" panose="020B0600070205080204" pitchFamily="34" charset="-128"/>
              </a:rPr>
              <a:t>pcc &lt;- round(cor(a[1:10],b[1:10]),2); pqc &lt;- round(robcor(a[1:10],b[1:10],method='quadrant'),2)</a:t>
            </a:r>
          </a:p>
          <a:p>
            <a:r>
              <a:rPr lang="en-US" altLang="en-US">
                <a:ea typeface="ＭＳ Ｐゴシック" panose="020B0600070205080204" pitchFamily="34" charset="-128"/>
              </a:rPr>
              <a:t>plot(a[1:10],b[1:10],pch=16,main=paste0("Fake Data (No Outlier)\nPCC=",pcc," PQC=",pqc), xlab="Metab1",ylab="Gene1")</a:t>
            </a:r>
          </a:p>
          <a:p>
            <a:endParaRPr lang="en-US" altLang="en-US">
              <a:ea typeface="ＭＳ Ｐゴシック" panose="020B0600070205080204" pitchFamily="34" charset="-128"/>
            </a:endParaRPr>
          </a:p>
        </p:txBody>
      </p:sp>
      <p:sp>
        <p:nvSpPr>
          <p:cNvPr id="31747" name="Slide Number Placeholder 3">
            <a:extLst>
              <a:ext uri="{FF2B5EF4-FFF2-40B4-BE49-F238E27FC236}">
                <a16:creationId xmlns:a16="http://schemas.microsoft.com/office/drawing/2014/main" id="{34D2982E-1FE8-1947-BB22-375690B5FB0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hangingPunct="1"/>
            <a:fld id="{14555332-EA34-5B43-BA6F-1FE1611FF028}" type="slidenum">
              <a:rPr lang="en-US" altLang="en-US" sz="1200"/>
              <a:pPr eaLnBrk="1" hangingPunct="1"/>
              <a:t>4</a:t>
            </a:fld>
            <a:endParaRPr lang="en-US" altLang="en-US" sz="1200"/>
          </a:p>
        </p:txBody>
      </p:sp>
    </p:spTree>
    <p:extLst>
      <p:ext uri="{BB962C8B-B14F-4D97-AF65-F5344CB8AC3E}">
        <p14:creationId xmlns:p14="http://schemas.microsoft.com/office/powerpoint/2010/main" val="1552841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Let’s discuss correlation-based analyses, which will introduce also the NCI-60 cell line data, which is what we used initially to develop our method…</a:t>
            </a:r>
          </a:p>
          <a:p>
            <a:endParaRPr lang="en-US" altLang="en-US">
              <a:ea typeface="ＭＳ Ｐゴシック" panose="020B0600070205080204" pitchFamily="34" charset="-128"/>
            </a:endParaRPr>
          </a:p>
          <a:p>
            <a:r>
              <a:rPr lang="en-US" altLang="en-US">
                <a:ea typeface="ＭＳ Ｐゴシック" panose="020B0600070205080204" pitchFamily="34" charset="-128"/>
              </a:rPr>
              <a:t>par(mfrow=c(1,2))</a:t>
            </a:r>
          </a:p>
          <a:p>
            <a:r>
              <a:rPr lang="en-US" altLang="en-US">
                <a:ea typeface="ＭＳ Ｐゴシック" panose="020B0600070205080204" pitchFamily="34" charset="-128"/>
              </a:rPr>
              <a:t>a&lt;-1:10;b&lt;-jitter(a,amount=20)</a:t>
            </a:r>
          </a:p>
          <a:p>
            <a:r>
              <a:rPr lang="en-US" altLang="en-US">
                <a:ea typeface="ＭＳ Ｐゴシック" panose="020B0600070205080204" pitchFamily="34" charset="-128"/>
              </a:rPr>
              <a:t>a&lt;-c(a,100);b&lt;-c(b,100)</a:t>
            </a:r>
          </a:p>
          <a:p>
            <a:r>
              <a:rPr lang="en-US" altLang="en-US">
                <a:ea typeface="ＭＳ Ｐゴシック" panose="020B0600070205080204" pitchFamily="34" charset="-128"/>
              </a:rPr>
              <a:t>pcc &lt;- round(cor(a,b),2); pqc &lt;- round(robcor(a,b,method='quadrant'),2)</a:t>
            </a:r>
          </a:p>
          <a:p>
            <a:r>
              <a:rPr lang="en-US" altLang="en-US">
                <a:ea typeface="ＭＳ Ｐゴシック" panose="020B0600070205080204" pitchFamily="34" charset="-128"/>
              </a:rPr>
              <a:t>plot(a,b,pch=16,main=paste0("Fake Data\nPCC=",pcc," PQC=",pqc), xlab="Metab1",ylab="Gene1")</a:t>
            </a:r>
          </a:p>
          <a:p>
            <a:r>
              <a:rPr lang="en-US" altLang="en-US">
                <a:ea typeface="ＭＳ Ｐゴシック" panose="020B0600070205080204" pitchFamily="34" charset="-128"/>
              </a:rPr>
              <a:t>abline(lm(b~a))</a:t>
            </a:r>
          </a:p>
          <a:p>
            <a:r>
              <a:rPr lang="en-US" altLang="en-US">
                <a:ea typeface="ＭＳ Ｐゴシック" panose="020B0600070205080204" pitchFamily="34" charset="-128"/>
              </a:rPr>
              <a:t>pcc &lt;- round(cor(a[1:10],b[1:10]),2); pqc &lt;- round(robcor(a[1:10],b[1:10],method='quadrant'),2)</a:t>
            </a:r>
          </a:p>
          <a:p>
            <a:r>
              <a:rPr lang="en-US" altLang="en-US">
                <a:ea typeface="ＭＳ Ｐゴシック" panose="020B0600070205080204" pitchFamily="34" charset="-128"/>
              </a:rPr>
              <a:t>plot(a[1:10],b[1:10],pch=16,main=paste0("Fake Data (No Outlier)\nPCC=",pcc," PQC=",pqc), xlab="Metab1",ylab="Gene1")</a:t>
            </a:r>
          </a:p>
          <a:p>
            <a:endParaRPr lang="en-US" altLang="en-US">
              <a:ea typeface="ＭＳ Ｐゴシック" panose="020B0600070205080204" pitchFamily="34" charset="-128"/>
            </a:endParaRP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050114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Let’s discuss correlation-based analyses, which will introduce also the NCI-60 cell line data, which is what we used initially to develop our method…</a:t>
            </a:r>
          </a:p>
          <a:p>
            <a:endParaRPr lang="en-US" altLang="en-US">
              <a:ea typeface="ＭＳ Ｐゴシック" panose="020B0600070205080204" pitchFamily="34" charset="-128"/>
            </a:endParaRPr>
          </a:p>
          <a:p>
            <a:r>
              <a:rPr lang="en-US" altLang="en-US">
                <a:ea typeface="ＭＳ Ｐゴシック" panose="020B0600070205080204" pitchFamily="34" charset="-128"/>
              </a:rPr>
              <a:t>par(mfrow=c(1,2))</a:t>
            </a:r>
          </a:p>
          <a:p>
            <a:r>
              <a:rPr lang="en-US" altLang="en-US">
                <a:ea typeface="ＭＳ Ｐゴシック" panose="020B0600070205080204" pitchFamily="34" charset="-128"/>
              </a:rPr>
              <a:t>a&lt;-1:10;b&lt;-jitter(a,amount=20)</a:t>
            </a:r>
          </a:p>
          <a:p>
            <a:r>
              <a:rPr lang="en-US" altLang="en-US">
                <a:ea typeface="ＭＳ Ｐゴシック" panose="020B0600070205080204" pitchFamily="34" charset="-128"/>
              </a:rPr>
              <a:t>a&lt;-c(a,100);b&lt;-c(b,100)</a:t>
            </a:r>
          </a:p>
          <a:p>
            <a:r>
              <a:rPr lang="en-US" altLang="en-US">
                <a:ea typeface="ＭＳ Ｐゴシック" panose="020B0600070205080204" pitchFamily="34" charset="-128"/>
              </a:rPr>
              <a:t>pcc &lt;- round(cor(a,b),2); pqc &lt;- round(robcor(a,b,method='quadrant'),2)</a:t>
            </a:r>
          </a:p>
          <a:p>
            <a:r>
              <a:rPr lang="en-US" altLang="en-US">
                <a:ea typeface="ＭＳ Ｐゴシック" panose="020B0600070205080204" pitchFamily="34" charset="-128"/>
              </a:rPr>
              <a:t>plot(a,b,pch=16,main=paste0("Fake Data\nPCC=",pcc," PQC=",pqc), xlab="Metab1",ylab="Gene1")</a:t>
            </a:r>
          </a:p>
          <a:p>
            <a:r>
              <a:rPr lang="en-US" altLang="en-US">
                <a:ea typeface="ＭＳ Ｐゴシック" panose="020B0600070205080204" pitchFamily="34" charset="-128"/>
              </a:rPr>
              <a:t>abline(lm(b~a))</a:t>
            </a:r>
          </a:p>
          <a:p>
            <a:r>
              <a:rPr lang="en-US" altLang="en-US">
                <a:ea typeface="ＭＳ Ｐゴシック" panose="020B0600070205080204" pitchFamily="34" charset="-128"/>
              </a:rPr>
              <a:t>pcc &lt;- round(cor(a[1:10],b[1:10]),2); pqc &lt;- round(robcor(a[1:10],b[1:10],method='quadrant'),2)</a:t>
            </a:r>
          </a:p>
          <a:p>
            <a:r>
              <a:rPr lang="en-US" altLang="en-US">
                <a:ea typeface="ＭＳ Ｐゴシック" panose="020B0600070205080204" pitchFamily="34" charset="-128"/>
              </a:rPr>
              <a:t>plot(a[1:10],b[1:10],pch=16,main=paste0("Fake Data (No Outlier)\nPCC=",pcc," PQC=",pqc), xlab="Metab1",ylab="Gene1")</a:t>
            </a:r>
          </a:p>
          <a:p>
            <a:endParaRPr lang="en-US" altLang="en-US">
              <a:ea typeface="ＭＳ Ｐゴシック" panose="020B0600070205080204" pitchFamily="34" charset="-128"/>
            </a:endParaRP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5599136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Let’s discuss correlation-based analyses, which will introduce also the NCI-60 cell line data, which is what we used initially to develop our method…</a:t>
            </a:r>
          </a:p>
          <a:p>
            <a:endParaRPr lang="en-US" altLang="en-US">
              <a:ea typeface="ＭＳ Ｐゴシック" panose="020B0600070205080204" pitchFamily="34" charset="-128"/>
            </a:endParaRPr>
          </a:p>
          <a:p>
            <a:r>
              <a:rPr lang="en-US" altLang="en-US">
                <a:ea typeface="ＭＳ Ｐゴシック" panose="020B0600070205080204" pitchFamily="34" charset="-128"/>
              </a:rPr>
              <a:t>par(mfrow=c(1,2))</a:t>
            </a:r>
          </a:p>
          <a:p>
            <a:r>
              <a:rPr lang="en-US" altLang="en-US">
                <a:ea typeface="ＭＳ Ｐゴシック" panose="020B0600070205080204" pitchFamily="34" charset="-128"/>
              </a:rPr>
              <a:t>a&lt;-1:10;b&lt;-jitter(a,amount=20)</a:t>
            </a:r>
          </a:p>
          <a:p>
            <a:r>
              <a:rPr lang="en-US" altLang="en-US">
                <a:ea typeface="ＭＳ Ｐゴシック" panose="020B0600070205080204" pitchFamily="34" charset="-128"/>
              </a:rPr>
              <a:t>a&lt;-c(a,100);b&lt;-c(b,100)</a:t>
            </a:r>
          </a:p>
          <a:p>
            <a:r>
              <a:rPr lang="en-US" altLang="en-US">
                <a:ea typeface="ＭＳ Ｐゴシック" panose="020B0600070205080204" pitchFamily="34" charset="-128"/>
              </a:rPr>
              <a:t>pcc &lt;- round(cor(a,b),2); pqc &lt;- round(robcor(a,b,method='quadrant'),2)</a:t>
            </a:r>
          </a:p>
          <a:p>
            <a:r>
              <a:rPr lang="en-US" altLang="en-US">
                <a:ea typeface="ＭＳ Ｐゴシック" panose="020B0600070205080204" pitchFamily="34" charset="-128"/>
              </a:rPr>
              <a:t>plot(a,b,pch=16,main=paste0("Fake Data\nPCC=",pcc," PQC=",pqc), xlab="Metab1",ylab="Gene1")</a:t>
            </a:r>
          </a:p>
          <a:p>
            <a:r>
              <a:rPr lang="en-US" altLang="en-US">
                <a:ea typeface="ＭＳ Ｐゴシック" panose="020B0600070205080204" pitchFamily="34" charset="-128"/>
              </a:rPr>
              <a:t>abline(lm(b~a))</a:t>
            </a:r>
          </a:p>
          <a:p>
            <a:r>
              <a:rPr lang="en-US" altLang="en-US">
                <a:ea typeface="ＭＳ Ｐゴシック" panose="020B0600070205080204" pitchFamily="34" charset="-128"/>
              </a:rPr>
              <a:t>pcc &lt;- round(cor(a[1:10],b[1:10]),2); pqc &lt;- round(robcor(a[1:10],b[1:10],method='quadrant'),2)</a:t>
            </a:r>
          </a:p>
          <a:p>
            <a:r>
              <a:rPr lang="en-US" altLang="en-US">
                <a:ea typeface="ＭＳ Ｐゴシック" panose="020B0600070205080204" pitchFamily="34" charset="-128"/>
              </a:rPr>
              <a:t>plot(a[1:10],b[1:10],pch=16,main=paste0("Fake Data (No Outlier)\nPCC=",pcc," PQC=",pqc), xlab="Metab1",ylab="Gene1")</a:t>
            </a:r>
          </a:p>
          <a:p>
            <a:endParaRPr lang="en-US" altLang="en-US">
              <a:ea typeface="ＭＳ Ｐゴシック" panose="020B0600070205080204" pitchFamily="34" charset="-128"/>
            </a:endParaRP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3349801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a:extLst>
              <a:ext uri="{FF2B5EF4-FFF2-40B4-BE49-F238E27FC236}">
                <a16:creationId xmlns:a16="http://schemas.microsoft.com/office/drawing/2014/main" id="{9A5531D1-3175-ED44-BBC1-A419121A7F45}"/>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2" name="Notes Placeholder 2">
            <a:extLst>
              <a:ext uri="{FF2B5EF4-FFF2-40B4-BE49-F238E27FC236}">
                <a16:creationId xmlns:a16="http://schemas.microsoft.com/office/drawing/2014/main" id="{C43710B6-F686-0948-B8BA-58C916F5386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Let’s discuss correlation-based analyses, which will introduce also the NCI-60 cell line data, which is what we used initially to develop our method…</a:t>
            </a:r>
          </a:p>
          <a:p>
            <a:endParaRPr lang="en-US" altLang="en-US">
              <a:ea typeface="ＭＳ Ｐゴシック" panose="020B0600070205080204" pitchFamily="34" charset="-128"/>
            </a:endParaRPr>
          </a:p>
          <a:p>
            <a:r>
              <a:rPr lang="en-US" altLang="en-US">
                <a:ea typeface="ＭＳ Ｐゴシック" panose="020B0600070205080204" pitchFamily="34" charset="-128"/>
              </a:rPr>
              <a:t>par(mfrow=c(1,2))</a:t>
            </a:r>
          </a:p>
          <a:p>
            <a:r>
              <a:rPr lang="en-US" altLang="en-US">
                <a:ea typeface="ＭＳ Ｐゴシック" panose="020B0600070205080204" pitchFamily="34" charset="-128"/>
              </a:rPr>
              <a:t>a&lt;-1:10;b&lt;-jitter(a,amount=20)</a:t>
            </a:r>
          </a:p>
          <a:p>
            <a:r>
              <a:rPr lang="en-US" altLang="en-US">
                <a:ea typeface="ＭＳ Ｐゴシック" panose="020B0600070205080204" pitchFamily="34" charset="-128"/>
              </a:rPr>
              <a:t>a&lt;-c(a,100);b&lt;-c(b,100)</a:t>
            </a:r>
          </a:p>
          <a:p>
            <a:r>
              <a:rPr lang="en-US" altLang="en-US">
                <a:ea typeface="ＭＳ Ｐゴシック" panose="020B0600070205080204" pitchFamily="34" charset="-128"/>
              </a:rPr>
              <a:t>pcc &lt;- round(cor(a,b),2); pqc &lt;- round(robcor(a,b,method='quadrant'),2)</a:t>
            </a:r>
          </a:p>
          <a:p>
            <a:r>
              <a:rPr lang="en-US" altLang="en-US">
                <a:ea typeface="ＭＳ Ｐゴシック" panose="020B0600070205080204" pitchFamily="34" charset="-128"/>
              </a:rPr>
              <a:t>plot(a,b,pch=16,main=paste0("Fake Data\nPCC=",pcc," PQC=",pqc), xlab="Metab1",ylab="Gene1")</a:t>
            </a:r>
          </a:p>
          <a:p>
            <a:r>
              <a:rPr lang="en-US" altLang="en-US">
                <a:ea typeface="ＭＳ Ｐゴシック" panose="020B0600070205080204" pitchFamily="34" charset="-128"/>
              </a:rPr>
              <a:t>abline(lm(b~a))</a:t>
            </a:r>
          </a:p>
          <a:p>
            <a:r>
              <a:rPr lang="en-US" altLang="en-US">
                <a:ea typeface="ＭＳ Ｐゴシック" panose="020B0600070205080204" pitchFamily="34" charset="-128"/>
              </a:rPr>
              <a:t>pcc &lt;- round(cor(a[1:10],b[1:10]),2); pqc &lt;- round(robcor(a[1:10],b[1:10],method='quadrant'),2)</a:t>
            </a:r>
          </a:p>
          <a:p>
            <a:r>
              <a:rPr lang="en-US" altLang="en-US">
                <a:ea typeface="ＭＳ Ｐゴシック" panose="020B0600070205080204" pitchFamily="34" charset="-128"/>
              </a:rPr>
              <a:t>plot(a[1:10],b[1:10],pch=16,main=paste0("Fake Data (No Outlier)\nPCC=",pcc," PQC=",pqc), xlab="Metab1",ylab="Gene1")</a:t>
            </a:r>
          </a:p>
          <a:p>
            <a:endParaRPr lang="en-US" altLang="en-US">
              <a:ea typeface="ＭＳ Ｐゴシック" panose="020B0600070205080204" pitchFamily="34" charset="-128"/>
            </a:endParaRPr>
          </a:p>
        </p:txBody>
      </p:sp>
      <p:sp>
        <p:nvSpPr>
          <p:cNvPr id="35843" name="Slide Number Placeholder 3">
            <a:extLst>
              <a:ext uri="{FF2B5EF4-FFF2-40B4-BE49-F238E27FC236}">
                <a16:creationId xmlns:a16="http://schemas.microsoft.com/office/drawing/2014/main" id="{15385283-B80C-7243-8CDE-2F4898F4891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DBE8310-B023-B045-98FC-3E17B830F8EB}"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9514277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Let’s discuss correlation-based analyses, which will introduce also the NCI-60 cell line data, which is what we used initially to develop our method…</a:t>
            </a:r>
          </a:p>
          <a:p>
            <a:endParaRPr lang="en-US" altLang="en-US">
              <a:ea typeface="ＭＳ Ｐゴシック" panose="020B0600070205080204" pitchFamily="34" charset="-128"/>
            </a:endParaRPr>
          </a:p>
          <a:p>
            <a:r>
              <a:rPr lang="en-US" altLang="en-US">
                <a:ea typeface="ＭＳ Ｐゴシック" panose="020B0600070205080204" pitchFamily="34" charset="-128"/>
              </a:rPr>
              <a:t>par(mfrow=c(1,2))</a:t>
            </a:r>
          </a:p>
          <a:p>
            <a:r>
              <a:rPr lang="en-US" altLang="en-US">
                <a:ea typeface="ＭＳ Ｐゴシック" panose="020B0600070205080204" pitchFamily="34" charset="-128"/>
              </a:rPr>
              <a:t>a&lt;-1:10;b&lt;-jitter(a,amount=20)</a:t>
            </a:r>
          </a:p>
          <a:p>
            <a:r>
              <a:rPr lang="en-US" altLang="en-US">
                <a:ea typeface="ＭＳ Ｐゴシック" panose="020B0600070205080204" pitchFamily="34" charset="-128"/>
              </a:rPr>
              <a:t>a&lt;-c(a,100);b&lt;-c(b,100)</a:t>
            </a:r>
          </a:p>
          <a:p>
            <a:r>
              <a:rPr lang="en-US" altLang="en-US">
                <a:ea typeface="ＭＳ Ｐゴシック" panose="020B0600070205080204" pitchFamily="34" charset="-128"/>
              </a:rPr>
              <a:t>pcc &lt;- round(cor(a,b),2); pqc &lt;- round(robcor(a,b,method='quadrant'),2)</a:t>
            </a:r>
          </a:p>
          <a:p>
            <a:r>
              <a:rPr lang="en-US" altLang="en-US">
                <a:ea typeface="ＭＳ Ｐゴシック" panose="020B0600070205080204" pitchFamily="34" charset="-128"/>
              </a:rPr>
              <a:t>plot(a,b,pch=16,main=paste0("Fake Data\nPCC=",pcc," PQC=",pqc), xlab="Metab1",ylab="Gene1")</a:t>
            </a:r>
          </a:p>
          <a:p>
            <a:r>
              <a:rPr lang="en-US" altLang="en-US">
                <a:ea typeface="ＭＳ Ｐゴシック" panose="020B0600070205080204" pitchFamily="34" charset="-128"/>
              </a:rPr>
              <a:t>abline(lm(b~a))</a:t>
            </a:r>
          </a:p>
          <a:p>
            <a:r>
              <a:rPr lang="en-US" altLang="en-US">
                <a:ea typeface="ＭＳ Ｐゴシック" panose="020B0600070205080204" pitchFamily="34" charset="-128"/>
              </a:rPr>
              <a:t>pcc &lt;- round(cor(a[1:10],b[1:10]),2); pqc &lt;- round(robcor(a[1:10],b[1:10],method='quadrant'),2)</a:t>
            </a:r>
          </a:p>
          <a:p>
            <a:r>
              <a:rPr lang="en-US" altLang="en-US">
                <a:ea typeface="ＭＳ Ｐゴシック" panose="020B0600070205080204" pitchFamily="34" charset="-128"/>
              </a:rPr>
              <a:t>plot(a[1:10],b[1:10],pch=16,main=paste0("Fake Data (No Outlier)\nPCC=",pcc," PQC=",pqc), xlab="Metab1",ylab="Gene1")</a:t>
            </a:r>
          </a:p>
          <a:p>
            <a:endParaRPr lang="en-US" altLang="en-US">
              <a:ea typeface="ＭＳ Ｐゴシック" panose="020B0600070205080204" pitchFamily="34" charset="-128"/>
            </a:endParaRP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7437136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AB06170E-1D29-524D-94C5-C3DAFAC2164B}"/>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a:extLst>
              <a:ext uri="{FF2B5EF4-FFF2-40B4-BE49-F238E27FC236}">
                <a16:creationId xmlns:a16="http://schemas.microsoft.com/office/drawing/2014/main" id="{71E3B0E2-990D-0C46-87A1-FBD92E49EFE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ea typeface="ＭＳ Ｐゴシック" panose="020B0600070205080204" pitchFamily="34" charset="-128"/>
              </a:rPr>
              <a:t>Let’s discuss correlation-based analyses, which will introduce also the NCI-60 cell line data, which is what we used initially to develop our method…</a:t>
            </a:r>
          </a:p>
          <a:p>
            <a:endParaRPr lang="en-US" altLang="en-US">
              <a:ea typeface="ＭＳ Ｐゴシック" panose="020B0600070205080204" pitchFamily="34" charset="-128"/>
            </a:endParaRPr>
          </a:p>
          <a:p>
            <a:r>
              <a:rPr lang="en-US" altLang="en-US">
                <a:ea typeface="ＭＳ Ｐゴシック" panose="020B0600070205080204" pitchFamily="34" charset="-128"/>
              </a:rPr>
              <a:t>par(mfrow=c(1,2))</a:t>
            </a:r>
          </a:p>
          <a:p>
            <a:r>
              <a:rPr lang="en-US" altLang="en-US">
                <a:ea typeface="ＭＳ Ｐゴシック" panose="020B0600070205080204" pitchFamily="34" charset="-128"/>
              </a:rPr>
              <a:t>a&lt;-1:10;b&lt;-jitter(a,amount=20)</a:t>
            </a:r>
          </a:p>
          <a:p>
            <a:r>
              <a:rPr lang="en-US" altLang="en-US">
                <a:ea typeface="ＭＳ Ｐゴシック" panose="020B0600070205080204" pitchFamily="34" charset="-128"/>
              </a:rPr>
              <a:t>a&lt;-c(a,100);b&lt;-c(b,100)</a:t>
            </a:r>
          </a:p>
          <a:p>
            <a:r>
              <a:rPr lang="en-US" altLang="en-US">
                <a:ea typeface="ＭＳ Ｐゴシック" panose="020B0600070205080204" pitchFamily="34" charset="-128"/>
              </a:rPr>
              <a:t>pcc &lt;- round(cor(a,b),2); pqc &lt;- round(robcor(a,b,method='quadrant'),2)</a:t>
            </a:r>
          </a:p>
          <a:p>
            <a:r>
              <a:rPr lang="en-US" altLang="en-US">
                <a:ea typeface="ＭＳ Ｐゴシック" panose="020B0600070205080204" pitchFamily="34" charset="-128"/>
              </a:rPr>
              <a:t>plot(a,b,pch=16,main=paste0("Fake Data\nPCC=",pcc," PQC=",pqc), xlab="Metab1",ylab="Gene1")</a:t>
            </a:r>
          </a:p>
          <a:p>
            <a:r>
              <a:rPr lang="en-US" altLang="en-US">
                <a:ea typeface="ＭＳ Ｐゴシック" panose="020B0600070205080204" pitchFamily="34" charset="-128"/>
              </a:rPr>
              <a:t>abline(lm(b~a))</a:t>
            </a:r>
          </a:p>
          <a:p>
            <a:r>
              <a:rPr lang="en-US" altLang="en-US">
                <a:ea typeface="ＭＳ Ｐゴシック" panose="020B0600070205080204" pitchFamily="34" charset="-128"/>
              </a:rPr>
              <a:t>pcc &lt;- round(cor(a[1:10],b[1:10]),2); pqc &lt;- round(robcor(a[1:10],b[1:10],method='quadrant'),2)</a:t>
            </a:r>
          </a:p>
          <a:p>
            <a:r>
              <a:rPr lang="en-US" altLang="en-US">
                <a:ea typeface="ＭＳ Ｐゴシック" panose="020B0600070205080204" pitchFamily="34" charset="-128"/>
              </a:rPr>
              <a:t>plot(a[1:10],b[1:10],pch=16,main=paste0("Fake Data (No Outlier)\nPCC=",pcc," PQC=",pqc), xlab="Metab1",ylab="Gene1")</a:t>
            </a:r>
          </a:p>
          <a:p>
            <a:endParaRPr lang="en-US" altLang="en-US">
              <a:ea typeface="ＭＳ Ｐゴシック" panose="020B0600070205080204" pitchFamily="34" charset="-128"/>
            </a:endParaRPr>
          </a:p>
        </p:txBody>
      </p:sp>
      <p:sp>
        <p:nvSpPr>
          <p:cNvPr id="33795" name="Slide Number Placeholder 3">
            <a:extLst>
              <a:ext uri="{FF2B5EF4-FFF2-40B4-BE49-F238E27FC236}">
                <a16:creationId xmlns:a16="http://schemas.microsoft.com/office/drawing/2014/main" id="{51D21514-E142-5844-9E2B-7F208B2F49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CCC6B9C-6D51-6D40-B8BD-71ECAEB506F6}" type="slidenum">
              <a:rPr kumimoji="0" lang="en-US" altLang="en-US" sz="1200" b="0" i="0" u="none" strike="noStrike" kern="1200" cap="none" spc="0" normalizeH="0" baseline="0" noProof="0" smtClean="0">
                <a:ln>
                  <a:noFill/>
                </a:ln>
                <a:solidFill>
                  <a:prstClr val="black"/>
                </a:solidFill>
                <a:effectLst/>
                <a:uLnTx/>
                <a:uFillTx/>
                <a:latin typeface="Century Gothic" panose="020B0502020202020204" pitchFamily="34" charset="0"/>
                <a:ea typeface="ＭＳ Ｐゴシック" panose="020B0600070205080204" pitchFamily="34" charset="-128"/>
                <a:cs typeface="+mn-cs"/>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0" lang="en-US" altLang="en-US" sz="1200" b="0" i="0" u="none" strike="noStrike" kern="1200" cap="none" spc="0" normalizeH="0" baseline="0" noProof="0">
              <a:ln>
                <a:noFill/>
              </a:ln>
              <a:solidFill>
                <a:prstClr val="black"/>
              </a:solidFill>
              <a:effectLst/>
              <a:uLnTx/>
              <a:uFillTx/>
              <a:latin typeface="Century Gothic" panose="020B0502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0946687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E368A-9496-3A4B-94AE-FD0D2EC4C9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7E916A6-6CE4-AC49-8C91-72C156F557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1CFB058-2B18-BE4E-9F4F-05F6FA3DD7D8}"/>
              </a:ext>
            </a:extLst>
          </p:cNvPr>
          <p:cNvSpPr>
            <a:spLocks noGrp="1"/>
          </p:cNvSpPr>
          <p:nvPr>
            <p:ph type="dt" sz="half" idx="10"/>
          </p:nvPr>
        </p:nvSpPr>
        <p:spPr/>
        <p:txBody>
          <a:bodyPr/>
          <a:lstStyle/>
          <a:p>
            <a:fld id="{8D348DAB-0104-5A4A-B8D8-C53BCA0DC7E9}" type="datetimeFigureOut">
              <a:rPr lang="en-US" smtClean="0"/>
              <a:t>8/9/19</a:t>
            </a:fld>
            <a:endParaRPr lang="en-US"/>
          </a:p>
        </p:txBody>
      </p:sp>
      <p:sp>
        <p:nvSpPr>
          <p:cNvPr id="5" name="Footer Placeholder 4">
            <a:extLst>
              <a:ext uri="{FF2B5EF4-FFF2-40B4-BE49-F238E27FC236}">
                <a16:creationId xmlns:a16="http://schemas.microsoft.com/office/drawing/2014/main" id="{DD728978-023A-0042-9261-20CA5DFC63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9C9EFD-F8C9-CA4C-82D2-655C5843A0A9}"/>
              </a:ext>
            </a:extLst>
          </p:cNvPr>
          <p:cNvSpPr>
            <a:spLocks noGrp="1"/>
          </p:cNvSpPr>
          <p:nvPr>
            <p:ph type="sldNum" sz="quarter" idx="12"/>
          </p:nvPr>
        </p:nvSpPr>
        <p:spPr/>
        <p:txBody>
          <a:bodyPr/>
          <a:lstStyle/>
          <a:p>
            <a:fld id="{3A05B371-66E8-364F-BEE3-59CF20E85B42}" type="slidenum">
              <a:rPr lang="en-US" smtClean="0"/>
              <a:t>‹#›</a:t>
            </a:fld>
            <a:endParaRPr lang="en-US"/>
          </a:p>
        </p:txBody>
      </p:sp>
    </p:spTree>
    <p:extLst>
      <p:ext uri="{BB962C8B-B14F-4D97-AF65-F5344CB8AC3E}">
        <p14:creationId xmlns:p14="http://schemas.microsoft.com/office/powerpoint/2010/main" val="473061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1D778-BC85-CB4C-AE02-63CF83CB1D1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4671DE-D8FF-124B-9741-B11760B6C29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BF662C-899D-AF4A-B007-4D114B75FE9D}"/>
              </a:ext>
            </a:extLst>
          </p:cNvPr>
          <p:cNvSpPr>
            <a:spLocks noGrp="1"/>
          </p:cNvSpPr>
          <p:nvPr>
            <p:ph type="dt" sz="half" idx="10"/>
          </p:nvPr>
        </p:nvSpPr>
        <p:spPr/>
        <p:txBody>
          <a:bodyPr/>
          <a:lstStyle/>
          <a:p>
            <a:fld id="{8D348DAB-0104-5A4A-B8D8-C53BCA0DC7E9}" type="datetimeFigureOut">
              <a:rPr lang="en-US" smtClean="0"/>
              <a:t>8/9/19</a:t>
            </a:fld>
            <a:endParaRPr lang="en-US"/>
          </a:p>
        </p:txBody>
      </p:sp>
      <p:sp>
        <p:nvSpPr>
          <p:cNvPr id="5" name="Footer Placeholder 4">
            <a:extLst>
              <a:ext uri="{FF2B5EF4-FFF2-40B4-BE49-F238E27FC236}">
                <a16:creationId xmlns:a16="http://schemas.microsoft.com/office/drawing/2014/main" id="{1E7C7808-ED14-E14A-8AEE-618634A1A6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4EB04D-3E47-A048-B74E-0BC6AE564880}"/>
              </a:ext>
            </a:extLst>
          </p:cNvPr>
          <p:cNvSpPr>
            <a:spLocks noGrp="1"/>
          </p:cNvSpPr>
          <p:nvPr>
            <p:ph type="sldNum" sz="quarter" idx="12"/>
          </p:nvPr>
        </p:nvSpPr>
        <p:spPr/>
        <p:txBody>
          <a:bodyPr/>
          <a:lstStyle/>
          <a:p>
            <a:fld id="{3A05B371-66E8-364F-BEE3-59CF20E85B42}" type="slidenum">
              <a:rPr lang="en-US" smtClean="0"/>
              <a:t>‹#›</a:t>
            </a:fld>
            <a:endParaRPr lang="en-US"/>
          </a:p>
        </p:txBody>
      </p:sp>
    </p:spTree>
    <p:extLst>
      <p:ext uri="{BB962C8B-B14F-4D97-AF65-F5344CB8AC3E}">
        <p14:creationId xmlns:p14="http://schemas.microsoft.com/office/powerpoint/2010/main" val="38763301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645829-7650-664F-9895-3B0879FA28C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F3F9ADA-D339-D248-A3B6-3CC84A41009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809019-F0E8-C249-809A-044BB16D594F}"/>
              </a:ext>
            </a:extLst>
          </p:cNvPr>
          <p:cNvSpPr>
            <a:spLocks noGrp="1"/>
          </p:cNvSpPr>
          <p:nvPr>
            <p:ph type="dt" sz="half" idx="10"/>
          </p:nvPr>
        </p:nvSpPr>
        <p:spPr/>
        <p:txBody>
          <a:bodyPr/>
          <a:lstStyle/>
          <a:p>
            <a:fld id="{8D348DAB-0104-5A4A-B8D8-C53BCA0DC7E9}" type="datetimeFigureOut">
              <a:rPr lang="en-US" smtClean="0"/>
              <a:t>8/9/19</a:t>
            </a:fld>
            <a:endParaRPr lang="en-US"/>
          </a:p>
        </p:txBody>
      </p:sp>
      <p:sp>
        <p:nvSpPr>
          <p:cNvPr id="5" name="Footer Placeholder 4">
            <a:extLst>
              <a:ext uri="{FF2B5EF4-FFF2-40B4-BE49-F238E27FC236}">
                <a16:creationId xmlns:a16="http://schemas.microsoft.com/office/drawing/2014/main" id="{C8CD9FEA-F2ED-3743-AFCC-39BEABECBE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FBD06E-01C8-8F47-B8DE-2B6CE6C8588E}"/>
              </a:ext>
            </a:extLst>
          </p:cNvPr>
          <p:cNvSpPr>
            <a:spLocks noGrp="1"/>
          </p:cNvSpPr>
          <p:nvPr>
            <p:ph type="sldNum" sz="quarter" idx="12"/>
          </p:nvPr>
        </p:nvSpPr>
        <p:spPr/>
        <p:txBody>
          <a:bodyPr/>
          <a:lstStyle/>
          <a:p>
            <a:fld id="{3A05B371-66E8-364F-BEE3-59CF20E85B42}" type="slidenum">
              <a:rPr lang="en-US" smtClean="0"/>
              <a:t>‹#›</a:t>
            </a:fld>
            <a:endParaRPr lang="en-US"/>
          </a:p>
        </p:txBody>
      </p:sp>
    </p:spTree>
    <p:extLst>
      <p:ext uri="{BB962C8B-B14F-4D97-AF65-F5344CB8AC3E}">
        <p14:creationId xmlns:p14="http://schemas.microsoft.com/office/powerpoint/2010/main" val="1883937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2157319"/>
            <a:ext cx="11887200" cy="877824"/>
          </a:xfrm>
        </p:spPr>
        <p:txBody>
          <a:bodyPr/>
          <a:lstStyle/>
          <a:p>
            <a:r>
              <a:rPr lang="en-US"/>
              <a:t>Click to edit Master title style</a:t>
            </a:r>
            <a:endParaRPr/>
          </a:p>
        </p:txBody>
      </p:sp>
      <p:sp>
        <p:nvSpPr>
          <p:cNvPr id="3" name="Subtitle 2"/>
          <p:cNvSpPr>
            <a:spLocks noGrp="1"/>
          </p:cNvSpPr>
          <p:nvPr>
            <p:ph type="subTitle" idx="1"/>
          </p:nvPr>
        </p:nvSpPr>
        <p:spPr>
          <a:xfrm>
            <a:off x="1219200" y="3034554"/>
            <a:ext cx="10668000" cy="3823447"/>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a:extLst>
              <a:ext uri="{FF2B5EF4-FFF2-40B4-BE49-F238E27FC236}">
                <a16:creationId xmlns:a16="http://schemas.microsoft.com/office/drawing/2014/main" id="{292C8735-6F3B-A64F-8B0D-77C754FAA9E9}"/>
              </a:ext>
            </a:extLst>
          </p:cNvPr>
          <p:cNvSpPr>
            <a:spLocks noGrp="1"/>
          </p:cNvSpPr>
          <p:nvPr>
            <p:ph type="dt" sz="half" idx="10"/>
          </p:nvPr>
        </p:nvSpPr>
        <p:spPr/>
        <p:txBody>
          <a:bodyPr/>
          <a:lstStyle>
            <a:lvl1pPr>
              <a:defRPr/>
            </a:lvl1pPr>
          </a:lstStyle>
          <a:p>
            <a:fld id="{CF392762-E8F1-9143-8066-B27750AAE193}" type="datetimeFigureOut">
              <a:rPr lang="en-US" altLang="en-US"/>
              <a:pPr/>
              <a:t>8/9/19</a:t>
            </a:fld>
            <a:endParaRPr lang="en-US" altLang="en-US"/>
          </a:p>
        </p:txBody>
      </p:sp>
      <p:sp>
        <p:nvSpPr>
          <p:cNvPr id="5" name="Footer Placeholder 4">
            <a:extLst>
              <a:ext uri="{FF2B5EF4-FFF2-40B4-BE49-F238E27FC236}">
                <a16:creationId xmlns:a16="http://schemas.microsoft.com/office/drawing/2014/main" id="{A546C740-494E-8D4D-AE37-27FDA8469B18}"/>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AFEC60C-DB01-974E-89C3-0F395272095C}"/>
              </a:ext>
            </a:extLst>
          </p:cNvPr>
          <p:cNvSpPr>
            <a:spLocks noGrp="1"/>
          </p:cNvSpPr>
          <p:nvPr>
            <p:ph type="sldNum" sz="quarter" idx="12"/>
          </p:nvPr>
        </p:nvSpPr>
        <p:spPr/>
        <p:txBody>
          <a:bodyPr/>
          <a:lstStyle>
            <a:lvl1pPr>
              <a:defRPr/>
            </a:lvl1pPr>
          </a:lstStyle>
          <a:p>
            <a:fld id="{E5D0C5B3-91A8-9447-8D52-02BFE9F069B6}" type="slidenum">
              <a:rPr lang="en-US" altLang="en-US"/>
              <a:pPr/>
              <a:t>‹#›</a:t>
            </a:fld>
            <a:endParaRPr lang="en-US" altLang="en-US"/>
          </a:p>
        </p:txBody>
      </p:sp>
    </p:spTree>
    <p:extLst>
      <p:ext uri="{BB962C8B-B14F-4D97-AF65-F5344CB8AC3E}">
        <p14:creationId xmlns:p14="http://schemas.microsoft.com/office/powerpoint/2010/main" val="34597553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a:extLst>
              <a:ext uri="{FF2B5EF4-FFF2-40B4-BE49-F238E27FC236}">
                <a16:creationId xmlns:a16="http://schemas.microsoft.com/office/drawing/2014/main" id="{E78CA877-CA4E-AA4B-9AA0-1D1E879ADDAC}"/>
              </a:ext>
            </a:extLst>
          </p:cNvPr>
          <p:cNvSpPr>
            <a:spLocks noGrp="1"/>
          </p:cNvSpPr>
          <p:nvPr>
            <p:ph type="dt" sz="half" idx="10"/>
          </p:nvPr>
        </p:nvSpPr>
        <p:spPr/>
        <p:txBody>
          <a:bodyPr/>
          <a:lstStyle>
            <a:lvl1pPr>
              <a:defRPr/>
            </a:lvl1pPr>
          </a:lstStyle>
          <a:p>
            <a:fld id="{EC8580B2-053A-864A-A340-80E84A5A963B}" type="datetimeFigureOut">
              <a:rPr lang="en-US" altLang="en-US"/>
              <a:pPr/>
              <a:t>8/9/19</a:t>
            </a:fld>
            <a:endParaRPr lang="en-US" altLang="en-US"/>
          </a:p>
        </p:txBody>
      </p:sp>
      <p:sp>
        <p:nvSpPr>
          <p:cNvPr id="5" name="Footer Placeholder 4">
            <a:extLst>
              <a:ext uri="{FF2B5EF4-FFF2-40B4-BE49-F238E27FC236}">
                <a16:creationId xmlns:a16="http://schemas.microsoft.com/office/drawing/2014/main" id="{D5C458EC-C7E8-A245-8759-BA833B89177A}"/>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4F3699E-58E1-6D47-8830-15590B1F7C5D}"/>
              </a:ext>
            </a:extLst>
          </p:cNvPr>
          <p:cNvSpPr>
            <a:spLocks noGrp="1"/>
          </p:cNvSpPr>
          <p:nvPr>
            <p:ph type="sldNum" sz="quarter" idx="12"/>
          </p:nvPr>
        </p:nvSpPr>
        <p:spPr/>
        <p:txBody>
          <a:bodyPr/>
          <a:lstStyle>
            <a:lvl1pPr>
              <a:defRPr/>
            </a:lvl1pPr>
          </a:lstStyle>
          <a:p>
            <a:fld id="{9ED8912F-EF06-1448-91CD-F0BB5EDB1561}" type="slidenum">
              <a:rPr lang="en-US" altLang="en-US"/>
              <a:pPr/>
              <a:t>‹#›</a:t>
            </a:fld>
            <a:endParaRPr lang="en-US" altLang="en-US"/>
          </a:p>
        </p:txBody>
      </p:sp>
    </p:spTree>
    <p:extLst>
      <p:ext uri="{BB962C8B-B14F-4D97-AF65-F5344CB8AC3E}">
        <p14:creationId xmlns:p14="http://schemas.microsoft.com/office/powerpoint/2010/main" val="32971987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0" y="5025435"/>
            <a:ext cx="11887200" cy="914400"/>
          </a:xfrm>
        </p:spPr>
        <p:txBody>
          <a:bodyPr/>
          <a:lstStyle/>
          <a:p>
            <a:r>
              <a:rPr lang="en-US"/>
              <a:t>Click to edit Master title style</a:t>
            </a:r>
            <a:endParaRPr/>
          </a:p>
        </p:txBody>
      </p:sp>
      <p:sp>
        <p:nvSpPr>
          <p:cNvPr id="3" name="Subtitle 2"/>
          <p:cNvSpPr>
            <a:spLocks noGrp="1"/>
          </p:cNvSpPr>
          <p:nvPr>
            <p:ph type="subTitle" idx="1"/>
          </p:nvPr>
        </p:nvSpPr>
        <p:spPr>
          <a:xfrm>
            <a:off x="1219200" y="5943600"/>
            <a:ext cx="10668000" cy="9144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lstStyle>
            <a:lvl1pPr marL="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9" name="Picture Placeholder 8"/>
          <p:cNvSpPr>
            <a:spLocks noGrp="1"/>
          </p:cNvSpPr>
          <p:nvPr>
            <p:ph type="pic" sz="quarter" idx="13"/>
          </p:nvPr>
        </p:nvSpPr>
        <p:spPr>
          <a:xfrm>
            <a:off x="1236133" y="1129553"/>
            <a:ext cx="10651067" cy="3886200"/>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5" name="Date Placeholder 3">
            <a:extLst>
              <a:ext uri="{FF2B5EF4-FFF2-40B4-BE49-F238E27FC236}">
                <a16:creationId xmlns:a16="http://schemas.microsoft.com/office/drawing/2014/main" id="{821A2374-286B-274B-8F98-2C56C1754944}"/>
              </a:ext>
            </a:extLst>
          </p:cNvPr>
          <p:cNvSpPr>
            <a:spLocks noGrp="1"/>
          </p:cNvSpPr>
          <p:nvPr>
            <p:ph type="dt" sz="half" idx="14"/>
          </p:nvPr>
        </p:nvSpPr>
        <p:spPr/>
        <p:txBody>
          <a:bodyPr/>
          <a:lstStyle>
            <a:lvl1pPr>
              <a:defRPr/>
            </a:lvl1pPr>
          </a:lstStyle>
          <a:p>
            <a:fld id="{E6D1045A-C003-9E4A-9FA2-5FEC21D78821}" type="datetimeFigureOut">
              <a:rPr lang="en-US" altLang="en-US"/>
              <a:pPr/>
              <a:t>8/9/19</a:t>
            </a:fld>
            <a:endParaRPr lang="en-US" altLang="en-US"/>
          </a:p>
        </p:txBody>
      </p:sp>
      <p:sp>
        <p:nvSpPr>
          <p:cNvPr id="6" name="Footer Placeholder 4">
            <a:extLst>
              <a:ext uri="{FF2B5EF4-FFF2-40B4-BE49-F238E27FC236}">
                <a16:creationId xmlns:a16="http://schemas.microsoft.com/office/drawing/2014/main" id="{73E64FD8-430F-1A4A-B015-8683B2CC043F}"/>
              </a:ext>
            </a:extLst>
          </p:cNvPr>
          <p:cNvSpPr>
            <a:spLocks noGrp="1"/>
          </p:cNvSpPr>
          <p:nvPr>
            <p:ph type="ftr" sz="quarter" idx="15"/>
          </p:nvPr>
        </p:nvSpPr>
        <p:spPr/>
        <p:txBody>
          <a:bodyPr/>
          <a:lstStyle>
            <a:lvl1pPr>
              <a:defRPr/>
            </a:lvl1pPr>
          </a:lstStyle>
          <a:p>
            <a:pPr>
              <a:defRPr/>
            </a:pPr>
            <a:endParaRPr lang="en-US"/>
          </a:p>
        </p:txBody>
      </p:sp>
    </p:spTree>
    <p:extLst>
      <p:ext uri="{BB962C8B-B14F-4D97-AF65-F5344CB8AC3E}">
        <p14:creationId xmlns:p14="http://schemas.microsoft.com/office/powerpoint/2010/main" val="21155959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3200399"/>
            <a:ext cx="11887200" cy="2286000"/>
          </a:xfrm>
          <a:solidFill>
            <a:schemeClr val="tx2"/>
          </a:solidFill>
        </p:spPr>
        <p:txBody>
          <a:bodyPr rtlCol="0" anchor="b">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Text Placeholder 2"/>
          <p:cNvSpPr>
            <a:spLocks noGrp="1"/>
          </p:cNvSpPr>
          <p:nvPr>
            <p:ph type="body" idx="1"/>
          </p:nvPr>
        </p:nvSpPr>
        <p:spPr>
          <a:xfrm>
            <a:off x="1219200" y="5484607"/>
            <a:ext cx="10668000" cy="77724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nchor="ctr">
            <a:normAutofit/>
          </a:bodyPr>
          <a:lstStyle>
            <a:lvl1pPr marL="0" indent="0" algn="l" defTabSz="914400" rtl="0" eaLnBrk="1" latinLnBrk="0" hangingPunct="1">
              <a:spcBef>
                <a:spcPts val="3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0762B3-427A-7942-999D-6490AA11A707}"/>
              </a:ext>
            </a:extLst>
          </p:cNvPr>
          <p:cNvSpPr>
            <a:spLocks noGrp="1"/>
          </p:cNvSpPr>
          <p:nvPr>
            <p:ph type="dt" sz="half" idx="10"/>
          </p:nvPr>
        </p:nvSpPr>
        <p:spPr/>
        <p:txBody>
          <a:bodyPr/>
          <a:lstStyle>
            <a:lvl1pPr>
              <a:defRPr/>
            </a:lvl1pPr>
          </a:lstStyle>
          <a:p>
            <a:fld id="{01B9EC0D-2363-7944-AB30-EFEB98445A9B}" type="datetimeFigureOut">
              <a:rPr lang="en-US" altLang="en-US"/>
              <a:pPr/>
              <a:t>8/9/19</a:t>
            </a:fld>
            <a:endParaRPr lang="en-US" altLang="en-US"/>
          </a:p>
        </p:txBody>
      </p:sp>
      <p:sp>
        <p:nvSpPr>
          <p:cNvPr id="5" name="Footer Placeholder 4">
            <a:extLst>
              <a:ext uri="{FF2B5EF4-FFF2-40B4-BE49-F238E27FC236}">
                <a16:creationId xmlns:a16="http://schemas.microsoft.com/office/drawing/2014/main" id="{50478C58-1B0D-A94E-BB6F-1E430555E3D8}"/>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0FB771AC-CDDA-E146-AE34-12E61B7A0C6A}"/>
              </a:ext>
            </a:extLst>
          </p:cNvPr>
          <p:cNvSpPr>
            <a:spLocks noGrp="1"/>
          </p:cNvSpPr>
          <p:nvPr>
            <p:ph type="sldNum" sz="quarter" idx="12"/>
          </p:nvPr>
        </p:nvSpPr>
        <p:spPr/>
        <p:txBody>
          <a:bodyPr/>
          <a:lstStyle>
            <a:lvl1pPr>
              <a:defRPr/>
            </a:lvl1pPr>
          </a:lstStyle>
          <a:p>
            <a:fld id="{BE98696F-B566-7F45-B5EC-3F3483CEC258}" type="slidenum">
              <a:rPr lang="en-US" altLang="en-US"/>
              <a:pPr/>
              <a:t>‹#›</a:t>
            </a:fld>
            <a:endParaRPr lang="en-US" altLang="en-US"/>
          </a:p>
        </p:txBody>
      </p:sp>
    </p:spTree>
    <p:extLst>
      <p:ext uri="{BB962C8B-B14F-4D97-AF65-F5344CB8AC3E}">
        <p14:creationId xmlns:p14="http://schemas.microsoft.com/office/powerpoint/2010/main" val="1772179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490133" y="2595563"/>
            <a:ext cx="475488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863379" y="2595563"/>
            <a:ext cx="475488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3">
            <a:extLst>
              <a:ext uri="{FF2B5EF4-FFF2-40B4-BE49-F238E27FC236}">
                <a16:creationId xmlns:a16="http://schemas.microsoft.com/office/drawing/2014/main" id="{2430E722-223B-0A44-9EBB-45A4EA43E149}"/>
              </a:ext>
            </a:extLst>
          </p:cNvPr>
          <p:cNvSpPr>
            <a:spLocks noGrp="1"/>
          </p:cNvSpPr>
          <p:nvPr>
            <p:ph type="dt" sz="half" idx="10"/>
          </p:nvPr>
        </p:nvSpPr>
        <p:spPr/>
        <p:txBody>
          <a:bodyPr/>
          <a:lstStyle>
            <a:lvl1pPr>
              <a:defRPr/>
            </a:lvl1pPr>
          </a:lstStyle>
          <a:p>
            <a:fld id="{18A90602-9B07-A440-AD5B-D57E480B2BDC}" type="datetimeFigureOut">
              <a:rPr lang="en-US" altLang="en-US"/>
              <a:pPr/>
              <a:t>8/9/19</a:t>
            </a:fld>
            <a:endParaRPr lang="en-US" altLang="en-US"/>
          </a:p>
        </p:txBody>
      </p:sp>
      <p:sp>
        <p:nvSpPr>
          <p:cNvPr id="6" name="Footer Placeholder 4">
            <a:extLst>
              <a:ext uri="{FF2B5EF4-FFF2-40B4-BE49-F238E27FC236}">
                <a16:creationId xmlns:a16="http://schemas.microsoft.com/office/drawing/2014/main" id="{5617B743-BE7D-E140-9E69-91F91473873F}"/>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0E995610-571B-8C4D-9D1E-55996B0D301F}"/>
              </a:ext>
            </a:extLst>
          </p:cNvPr>
          <p:cNvSpPr>
            <a:spLocks noGrp="1"/>
          </p:cNvSpPr>
          <p:nvPr>
            <p:ph type="sldNum" sz="quarter" idx="12"/>
          </p:nvPr>
        </p:nvSpPr>
        <p:spPr/>
        <p:txBody>
          <a:bodyPr/>
          <a:lstStyle>
            <a:lvl1pPr>
              <a:defRPr/>
            </a:lvl1pPr>
          </a:lstStyle>
          <a:p>
            <a:fld id="{F9CF555E-C45E-E049-B058-A124963BFAAD}" type="slidenum">
              <a:rPr lang="en-US" altLang="en-US"/>
              <a:pPr/>
              <a:t>‹#›</a:t>
            </a:fld>
            <a:endParaRPr lang="en-US" altLang="en-US"/>
          </a:p>
        </p:txBody>
      </p:sp>
    </p:spTree>
    <p:extLst>
      <p:ext uri="{BB962C8B-B14F-4D97-AF65-F5344CB8AC3E}">
        <p14:creationId xmlns:p14="http://schemas.microsoft.com/office/powerpoint/2010/main" val="74533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4519F30-39F8-FA4B-9ACC-E2DA4200D3F6}"/>
              </a:ext>
            </a:extLst>
          </p:cNvPr>
          <p:cNvCxnSpPr/>
          <p:nvPr/>
        </p:nvCxnSpPr>
        <p:spPr>
          <a:xfrm>
            <a:off x="1615017" y="2905125"/>
            <a:ext cx="4512733"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161C5B6-4C26-7543-B904-5A60358D7FFC}"/>
              </a:ext>
            </a:extLst>
          </p:cNvPr>
          <p:cNvCxnSpPr/>
          <p:nvPr/>
        </p:nvCxnSpPr>
        <p:spPr>
          <a:xfrm>
            <a:off x="6985001" y="2905125"/>
            <a:ext cx="4510617"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D6BF8DB-3A0F-3840-A0F0-894A9D075216}"/>
              </a:ext>
            </a:extLst>
          </p:cNvPr>
          <p:cNvCxnSpPr/>
          <p:nvPr/>
        </p:nvCxnSpPr>
        <p:spPr>
          <a:xfrm>
            <a:off x="1615017" y="2905125"/>
            <a:ext cx="4512733"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6F2E0B3-6AB6-6A4B-B001-92249207A369}"/>
              </a:ext>
            </a:extLst>
          </p:cNvPr>
          <p:cNvCxnSpPr/>
          <p:nvPr/>
        </p:nvCxnSpPr>
        <p:spPr>
          <a:xfrm>
            <a:off x="6985001" y="2905125"/>
            <a:ext cx="4510617"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8FE1DB4-D53B-F44B-8912-5ABAAD3637F6}"/>
              </a:ext>
            </a:extLst>
          </p:cNvPr>
          <p:cNvCxnSpPr/>
          <p:nvPr/>
        </p:nvCxnSpPr>
        <p:spPr>
          <a:xfrm>
            <a:off x="1615017" y="2905125"/>
            <a:ext cx="4512733"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135B191-4980-0E47-8229-98FA0EB7D8FA}"/>
              </a:ext>
            </a:extLst>
          </p:cNvPr>
          <p:cNvCxnSpPr/>
          <p:nvPr/>
        </p:nvCxnSpPr>
        <p:spPr>
          <a:xfrm>
            <a:off x="6985001" y="2905125"/>
            <a:ext cx="4510617"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494117" y="2017714"/>
            <a:ext cx="475488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94117" y="3065929"/>
            <a:ext cx="475488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863379" y="2017714"/>
            <a:ext cx="475488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863379" y="3065929"/>
            <a:ext cx="475488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3" name="Date Placeholder 6">
            <a:extLst>
              <a:ext uri="{FF2B5EF4-FFF2-40B4-BE49-F238E27FC236}">
                <a16:creationId xmlns:a16="http://schemas.microsoft.com/office/drawing/2014/main" id="{6292E3D9-1955-9240-B46B-8A7A8B9B1727}"/>
              </a:ext>
            </a:extLst>
          </p:cNvPr>
          <p:cNvSpPr>
            <a:spLocks noGrp="1"/>
          </p:cNvSpPr>
          <p:nvPr>
            <p:ph type="dt" sz="half" idx="10"/>
          </p:nvPr>
        </p:nvSpPr>
        <p:spPr/>
        <p:txBody>
          <a:bodyPr/>
          <a:lstStyle>
            <a:lvl1pPr>
              <a:defRPr/>
            </a:lvl1pPr>
          </a:lstStyle>
          <a:p>
            <a:fld id="{8E349F1C-AD28-FE49-8A81-690F85735C96}" type="datetimeFigureOut">
              <a:rPr lang="en-US" altLang="en-US"/>
              <a:pPr/>
              <a:t>8/9/19</a:t>
            </a:fld>
            <a:endParaRPr lang="en-US" altLang="en-US"/>
          </a:p>
        </p:txBody>
      </p:sp>
      <p:sp>
        <p:nvSpPr>
          <p:cNvPr id="14" name="Footer Placeholder 7">
            <a:extLst>
              <a:ext uri="{FF2B5EF4-FFF2-40B4-BE49-F238E27FC236}">
                <a16:creationId xmlns:a16="http://schemas.microsoft.com/office/drawing/2014/main" id="{CA8BB1A3-6BD8-9942-80B3-10EAE685B8E6}"/>
              </a:ext>
            </a:extLst>
          </p:cNvPr>
          <p:cNvSpPr>
            <a:spLocks noGrp="1"/>
          </p:cNvSpPr>
          <p:nvPr>
            <p:ph type="ftr" sz="quarter" idx="11"/>
          </p:nvPr>
        </p:nvSpPr>
        <p:spPr/>
        <p:txBody>
          <a:bodyPr/>
          <a:lstStyle>
            <a:lvl1pPr>
              <a:defRPr/>
            </a:lvl1pPr>
          </a:lstStyle>
          <a:p>
            <a:pPr>
              <a:defRPr/>
            </a:pPr>
            <a:endParaRPr lang="en-US"/>
          </a:p>
        </p:txBody>
      </p:sp>
      <p:sp>
        <p:nvSpPr>
          <p:cNvPr id="15" name="Slide Number Placeholder 8">
            <a:extLst>
              <a:ext uri="{FF2B5EF4-FFF2-40B4-BE49-F238E27FC236}">
                <a16:creationId xmlns:a16="http://schemas.microsoft.com/office/drawing/2014/main" id="{771EFD31-3E4D-6948-81D5-772D90B5B9B3}"/>
              </a:ext>
            </a:extLst>
          </p:cNvPr>
          <p:cNvSpPr>
            <a:spLocks noGrp="1"/>
          </p:cNvSpPr>
          <p:nvPr>
            <p:ph type="sldNum" sz="quarter" idx="12"/>
          </p:nvPr>
        </p:nvSpPr>
        <p:spPr/>
        <p:txBody>
          <a:bodyPr/>
          <a:lstStyle>
            <a:lvl1pPr>
              <a:defRPr/>
            </a:lvl1pPr>
          </a:lstStyle>
          <a:p>
            <a:fld id="{F4E80D72-8872-2F43-B012-360FE1111014}" type="slidenum">
              <a:rPr lang="en-US" altLang="en-US"/>
              <a:pPr/>
              <a:t>‹#›</a:t>
            </a:fld>
            <a:endParaRPr lang="en-US" altLang="en-US"/>
          </a:p>
        </p:txBody>
      </p:sp>
    </p:spTree>
    <p:extLst>
      <p:ext uri="{BB962C8B-B14F-4D97-AF65-F5344CB8AC3E}">
        <p14:creationId xmlns:p14="http://schemas.microsoft.com/office/powerpoint/2010/main" val="3929776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3">
            <a:extLst>
              <a:ext uri="{FF2B5EF4-FFF2-40B4-BE49-F238E27FC236}">
                <a16:creationId xmlns:a16="http://schemas.microsoft.com/office/drawing/2014/main" id="{67685CAB-A05D-D648-ACB0-E3B9D3F7D443}"/>
              </a:ext>
            </a:extLst>
          </p:cNvPr>
          <p:cNvSpPr>
            <a:spLocks noGrp="1"/>
          </p:cNvSpPr>
          <p:nvPr>
            <p:ph type="dt" sz="half" idx="10"/>
          </p:nvPr>
        </p:nvSpPr>
        <p:spPr/>
        <p:txBody>
          <a:bodyPr/>
          <a:lstStyle>
            <a:lvl1pPr>
              <a:defRPr/>
            </a:lvl1pPr>
          </a:lstStyle>
          <a:p>
            <a:fld id="{5E598188-8CD7-3D4D-BF51-CFEED94E7E9D}" type="datetimeFigureOut">
              <a:rPr lang="en-US" altLang="en-US"/>
              <a:pPr/>
              <a:t>8/9/19</a:t>
            </a:fld>
            <a:endParaRPr lang="en-US" altLang="en-US"/>
          </a:p>
        </p:txBody>
      </p:sp>
      <p:sp>
        <p:nvSpPr>
          <p:cNvPr id="4" name="Footer Placeholder 4">
            <a:extLst>
              <a:ext uri="{FF2B5EF4-FFF2-40B4-BE49-F238E27FC236}">
                <a16:creationId xmlns:a16="http://schemas.microsoft.com/office/drawing/2014/main" id="{610F14F2-A3AE-1641-96FC-08B85A7679E1}"/>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E54B1E9C-532C-B243-A1E6-EE6AFDFBD2A5}"/>
              </a:ext>
            </a:extLst>
          </p:cNvPr>
          <p:cNvSpPr>
            <a:spLocks noGrp="1"/>
          </p:cNvSpPr>
          <p:nvPr>
            <p:ph type="sldNum" sz="quarter" idx="12"/>
          </p:nvPr>
        </p:nvSpPr>
        <p:spPr/>
        <p:txBody>
          <a:bodyPr/>
          <a:lstStyle>
            <a:lvl1pPr>
              <a:defRPr/>
            </a:lvl1pPr>
          </a:lstStyle>
          <a:p>
            <a:fld id="{9AF0B86F-85A7-9841-BEDA-D771EB1BB98B}" type="slidenum">
              <a:rPr lang="en-US" altLang="en-US"/>
              <a:pPr/>
              <a:t>‹#›</a:t>
            </a:fld>
            <a:endParaRPr lang="en-US" altLang="en-US"/>
          </a:p>
        </p:txBody>
      </p:sp>
    </p:spTree>
    <p:extLst>
      <p:ext uri="{BB962C8B-B14F-4D97-AF65-F5344CB8AC3E}">
        <p14:creationId xmlns:p14="http://schemas.microsoft.com/office/powerpoint/2010/main" val="21409665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40EDC2E0-EC1A-704D-AD6A-5988354F4EB4}"/>
              </a:ext>
            </a:extLst>
          </p:cNvPr>
          <p:cNvSpPr>
            <a:spLocks noGrp="1"/>
          </p:cNvSpPr>
          <p:nvPr>
            <p:ph type="dt" sz="half" idx="10"/>
          </p:nvPr>
        </p:nvSpPr>
        <p:spPr/>
        <p:txBody>
          <a:bodyPr/>
          <a:lstStyle>
            <a:lvl1pPr>
              <a:defRPr/>
            </a:lvl1pPr>
          </a:lstStyle>
          <a:p>
            <a:fld id="{02CB6C7E-54BE-6F43-9041-5D62B5C7D64C}" type="datetimeFigureOut">
              <a:rPr lang="en-US" altLang="en-US"/>
              <a:pPr/>
              <a:t>8/9/19</a:t>
            </a:fld>
            <a:endParaRPr lang="en-US" altLang="en-US"/>
          </a:p>
        </p:txBody>
      </p:sp>
      <p:sp>
        <p:nvSpPr>
          <p:cNvPr id="3" name="Footer Placeholder 4">
            <a:extLst>
              <a:ext uri="{FF2B5EF4-FFF2-40B4-BE49-F238E27FC236}">
                <a16:creationId xmlns:a16="http://schemas.microsoft.com/office/drawing/2014/main" id="{75704B4B-914A-424D-88B5-ACEDEB70C16D}"/>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299D56D8-7F82-BF41-8108-1A4F4A56E5CB}"/>
              </a:ext>
            </a:extLst>
          </p:cNvPr>
          <p:cNvSpPr>
            <a:spLocks noGrp="1"/>
          </p:cNvSpPr>
          <p:nvPr>
            <p:ph type="sldNum" sz="quarter" idx="12"/>
          </p:nvPr>
        </p:nvSpPr>
        <p:spPr/>
        <p:txBody>
          <a:bodyPr/>
          <a:lstStyle>
            <a:lvl1pPr>
              <a:defRPr/>
            </a:lvl1pPr>
          </a:lstStyle>
          <a:p>
            <a:fld id="{460BCD3C-C97E-0541-B668-EEBF100D543D}" type="slidenum">
              <a:rPr lang="en-US" altLang="en-US"/>
              <a:pPr/>
              <a:t>‹#›</a:t>
            </a:fld>
            <a:endParaRPr lang="en-US" altLang="en-US"/>
          </a:p>
        </p:txBody>
      </p:sp>
    </p:spTree>
    <p:extLst>
      <p:ext uri="{BB962C8B-B14F-4D97-AF65-F5344CB8AC3E}">
        <p14:creationId xmlns:p14="http://schemas.microsoft.com/office/powerpoint/2010/main" val="1875167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6AA47-7248-324C-8B10-E60D636DFF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23F181-E5DC-344F-A561-5134749248E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D268F6-C653-C141-A647-6BFC573471DE}"/>
              </a:ext>
            </a:extLst>
          </p:cNvPr>
          <p:cNvSpPr>
            <a:spLocks noGrp="1"/>
          </p:cNvSpPr>
          <p:nvPr>
            <p:ph type="dt" sz="half" idx="10"/>
          </p:nvPr>
        </p:nvSpPr>
        <p:spPr/>
        <p:txBody>
          <a:bodyPr/>
          <a:lstStyle/>
          <a:p>
            <a:fld id="{8D348DAB-0104-5A4A-B8D8-C53BCA0DC7E9}" type="datetimeFigureOut">
              <a:rPr lang="en-US" smtClean="0"/>
              <a:t>8/9/19</a:t>
            </a:fld>
            <a:endParaRPr lang="en-US"/>
          </a:p>
        </p:txBody>
      </p:sp>
      <p:sp>
        <p:nvSpPr>
          <p:cNvPr id="5" name="Footer Placeholder 4">
            <a:extLst>
              <a:ext uri="{FF2B5EF4-FFF2-40B4-BE49-F238E27FC236}">
                <a16:creationId xmlns:a16="http://schemas.microsoft.com/office/drawing/2014/main" id="{5F756D54-7CB3-5A45-A476-4AE39868D2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832CCB-C602-0546-9051-9B06A92223CD}"/>
              </a:ext>
            </a:extLst>
          </p:cNvPr>
          <p:cNvSpPr>
            <a:spLocks noGrp="1"/>
          </p:cNvSpPr>
          <p:nvPr>
            <p:ph type="sldNum" sz="quarter" idx="12"/>
          </p:nvPr>
        </p:nvSpPr>
        <p:spPr/>
        <p:txBody>
          <a:bodyPr/>
          <a:lstStyle/>
          <a:p>
            <a:fld id="{3A05B371-66E8-364F-BEE3-59CF20E85B42}" type="slidenum">
              <a:rPr lang="en-US" smtClean="0"/>
              <a:t>‹#›</a:t>
            </a:fld>
            <a:endParaRPr lang="en-US"/>
          </a:p>
        </p:txBody>
      </p:sp>
    </p:spTree>
    <p:extLst>
      <p:ext uri="{BB962C8B-B14F-4D97-AF65-F5344CB8AC3E}">
        <p14:creationId xmlns:p14="http://schemas.microsoft.com/office/powerpoint/2010/main" val="132487340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11887200" cy="914400"/>
          </a:xfrm>
          <a:solidFill>
            <a:schemeClr val="tx2"/>
          </a:solidFill>
        </p:spPr>
        <p:txBody>
          <a:bodyPr rtlCol="0">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Content Placeholder 2"/>
          <p:cNvSpPr>
            <a:spLocks noGrp="1"/>
          </p:cNvSpPr>
          <p:nvPr>
            <p:ph idx="1"/>
          </p:nvPr>
        </p:nvSpPr>
        <p:spPr>
          <a:xfrm>
            <a:off x="6863379" y="2590801"/>
            <a:ext cx="4754880" cy="3686175"/>
          </a:xfrm>
        </p:spPr>
        <p:txBody>
          <a:bodyPr/>
          <a:lstStyle>
            <a:lvl1pPr>
              <a:defRPr sz="1800"/>
            </a:lvl1pPr>
            <a:lvl2pPr>
              <a:defRPr sz="1800"/>
            </a:lvl2pPr>
            <a:lvl3pPr>
              <a:defRPr sz="1800"/>
            </a:lvl3pPr>
            <a:lvl4pPr>
              <a:defRPr sz="1800"/>
            </a:lvl4pPr>
            <a:lvl5pPr>
              <a:defRPr sz="1800"/>
            </a:lvl5pPr>
            <a:lvl6pPr marL="2055813" indent="-344488">
              <a:defRPr sz="2000"/>
            </a:lvl6pPr>
            <a:lvl7pPr marL="2055813" indent="-344488">
              <a:defRPr sz="2000"/>
            </a:lvl7pPr>
            <a:lvl8pPr marL="2055813" indent="-344488">
              <a:defRPr sz="2000"/>
            </a:lvl8pPr>
            <a:lvl9pPr marL="2055813" indent="-344488">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201269" y="2039111"/>
            <a:ext cx="475488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274320" rIns="274320" bIns="274320" rtlCol="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01AC4981-BA90-EF45-B06C-C9BC9C0AD399}"/>
              </a:ext>
            </a:extLst>
          </p:cNvPr>
          <p:cNvSpPr>
            <a:spLocks noGrp="1"/>
          </p:cNvSpPr>
          <p:nvPr>
            <p:ph type="dt" sz="half" idx="10"/>
          </p:nvPr>
        </p:nvSpPr>
        <p:spPr/>
        <p:txBody>
          <a:bodyPr/>
          <a:lstStyle>
            <a:lvl1pPr>
              <a:defRPr/>
            </a:lvl1pPr>
          </a:lstStyle>
          <a:p>
            <a:fld id="{BF474DA9-7E94-3148-AAA1-A912653DD7DF}" type="datetimeFigureOut">
              <a:rPr lang="en-US" altLang="en-US"/>
              <a:pPr/>
              <a:t>8/9/19</a:t>
            </a:fld>
            <a:endParaRPr lang="en-US" altLang="en-US"/>
          </a:p>
        </p:txBody>
      </p:sp>
      <p:sp>
        <p:nvSpPr>
          <p:cNvPr id="6" name="Footer Placeholder 4">
            <a:extLst>
              <a:ext uri="{FF2B5EF4-FFF2-40B4-BE49-F238E27FC236}">
                <a16:creationId xmlns:a16="http://schemas.microsoft.com/office/drawing/2014/main" id="{991FAE07-1F69-DA46-9D3D-380FF5C177E0}"/>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C032A7AD-1ED4-C44D-982F-8B1A1294F837}"/>
              </a:ext>
            </a:extLst>
          </p:cNvPr>
          <p:cNvSpPr>
            <a:spLocks noGrp="1"/>
          </p:cNvSpPr>
          <p:nvPr>
            <p:ph type="sldNum" sz="quarter" idx="12"/>
          </p:nvPr>
        </p:nvSpPr>
        <p:spPr/>
        <p:txBody>
          <a:bodyPr/>
          <a:lstStyle>
            <a:lvl1pPr>
              <a:defRPr/>
            </a:lvl1pPr>
          </a:lstStyle>
          <a:p>
            <a:fld id="{E7E361F8-14D4-C841-9B86-90FE346F14EF}" type="slidenum">
              <a:rPr lang="en-US" altLang="en-US"/>
              <a:pPr/>
              <a:t>‹#›</a:t>
            </a:fld>
            <a:endParaRPr lang="en-US" altLang="en-US"/>
          </a:p>
        </p:txBody>
      </p:sp>
    </p:spTree>
    <p:extLst>
      <p:ext uri="{BB962C8B-B14F-4D97-AF65-F5344CB8AC3E}">
        <p14:creationId xmlns:p14="http://schemas.microsoft.com/office/powerpoint/2010/main" val="6257671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11887200" cy="914400"/>
          </a:xfrm>
          <a:solidFill>
            <a:schemeClr val="tx2"/>
          </a:solidFill>
        </p:spPr>
        <p:txBody>
          <a:bodyPr rtlCol="0">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Picture Placeholder 2"/>
          <p:cNvSpPr>
            <a:spLocks noGrp="1"/>
          </p:cNvSpPr>
          <p:nvPr>
            <p:ph type="pic" idx="1"/>
          </p:nvPr>
        </p:nvSpPr>
        <p:spPr>
          <a:xfrm>
            <a:off x="7317317" y="2048256"/>
            <a:ext cx="4569884" cy="4206240"/>
          </a:xfrm>
        </p:spPr>
        <p:txBody>
          <a:bodyPr rtlCol="0">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endParaRPr noProof="0"/>
          </a:p>
        </p:txBody>
      </p:sp>
      <p:sp>
        <p:nvSpPr>
          <p:cNvPr id="4" name="Text Placeholder 3"/>
          <p:cNvSpPr>
            <a:spLocks noGrp="1"/>
          </p:cNvSpPr>
          <p:nvPr>
            <p:ph type="body" sz="half" idx="2"/>
          </p:nvPr>
        </p:nvSpPr>
        <p:spPr>
          <a:xfrm>
            <a:off x="1219200" y="2039112"/>
            <a:ext cx="609600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274320" rIns="274320" bIns="274320" rtlCol="0">
            <a:normAutofit/>
          </a:bodyPr>
          <a:lstStyle>
            <a:lvl1pPr marL="0" indent="0">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CE235F0D-2CE4-A847-AB31-5D86003F3136}"/>
              </a:ext>
            </a:extLst>
          </p:cNvPr>
          <p:cNvSpPr>
            <a:spLocks noGrp="1"/>
          </p:cNvSpPr>
          <p:nvPr>
            <p:ph type="dt" sz="half" idx="10"/>
          </p:nvPr>
        </p:nvSpPr>
        <p:spPr/>
        <p:txBody>
          <a:bodyPr/>
          <a:lstStyle>
            <a:lvl1pPr>
              <a:defRPr/>
            </a:lvl1pPr>
          </a:lstStyle>
          <a:p>
            <a:fld id="{2347C350-C5B7-4047-B6A6-02965792006E}" type="datetimeFigureOut">
              <a:rPr lang="en-US" altLang="en-US"/>
              <a:pPr/>
              <a:t>8/9/19</a:t>
            </a:fld>
            <a:endParaRPr lang="en-US" altLang="en-US"/>
          </a:p>
        </p:txBody>
      </p:sp>
      <p:sp>
        <p:nvSpPr>
          <p:cNvPr id="6" name="Footer Placeholder 4">
            <a:extLst>
              <a:ext uri="{FF2B5EF4-FFF2-40B4-BE49-F238E27FC236}">
                <a16:creationId xmlns:a16="http://schemas.microsoft.com/office/drawing/2014/main" id="{A2C589F3-24B3-784A-B44E-4E821F76758F}"/>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42C4B220-860D-0E4F-A3BF-40CC6D696726}"/>
              </a:ext>
            </a:extLst>
          </p:cNvPr>
          <p:cNvSpPr>
            <a:spLocks noGrp="1"/>
          </p:cNvSpPr>
          <p:nvPr>
            <p:ph type="sldNum" sz="quarter" idx="12"/>
          </p:nvPr>
        </p:nvSpPr>
        <p:spPr/>
        <p:txBody>
          <a:bodyPr/>
          <a:lstStyle>
            <a:lvl1pPr>
              <a:defRPr/>
            </a:lvl1pPr>
          </a:lstStyle>
          <a:p>
            <a:fld id="{DD0D0ADF-009C-544D-AD62-6AB1D5105EF8}" type="slidenum">
              <a:rPr lang="en-US" altLang="en-US"/>
              <a:pPr/>
              <a:t>‹#›</a:t>
            </a:fld>
            <a:endParaRPr lang="en-US" altLang="en-US"/>
          </a:p>
        </p:txBody>
      </p:sp>
    </p:spTree>
    <p:extLst>
      <p:ext uri="{BB962C8B-B14F-4D97-AF65-F5344CB8AC3E}">
        <p14:creationId xmlns:p14="http://schemas.microsoft.com/office/powerpoint/2010/main" val="30728094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11887200" cy="877824"/>
          </a:xfrm>
        </p:spPr>
        <p:txBody>
          <a:bodyPr tIns="137160" bIns="137160" anchor="b">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1219200" y="5002306"/>
            <a:ext cx="10668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9" name="Picture Placeholder 8"/>
          <p:cNvSpPr>
            <a:spLocks noGrp="1"/>
          </p:cNvSpPr>
          <p:nvPr>
            <p:ph type="pic" sz="quarter" idx="13"/>
          </p:nvPr>
        </p:nvSpPr>
        <p:spPr>
          <a:xfrm>
            <a:off x="1236133" y="1129553"/>
            <a:ext cx="10651067" cy="2980944"/>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5" name="Date Placeholder 3">
            <a:extLst>
              <a:ext uri="{FF2B5EF4-FFF2-40B4-BE49-F238E27FC236}">
                <a16:creationId xmlns:a16="http://schemas.microsoft.com/office/drawing/2014/main" id="{838708E2-4801-3146-B3AD-40A9826BED13}"/>
              </a:ext>
            </a:extLst>
          </p:cNvPr>
          <p:cNvSpPr>
            <a:spLocks noGrp="1"/>
          </p:cNvSpPr>
          <p:nvPr>
            <p:ph type="dt" sz="half" idx="14"/>
          </p:nvPr>
        </p:nvSpPr>
        <p:spPr/>
        <p:txBody>
          <a:bodyPr/>
          <a:lstStyle>
            <a:lvl1pPr>
              <a:defRPr/>
            </a:lvl1pPr>
          </a:lstStyle>
          <a:p>
            <a:fld id="{420B194F-4BE7-D544-94A1-92E59FCF78CA}" type="datetimeFigureOut">
              <a:rPr lang="en-US" altLang="en-US"/>
              <a:pPr/>
              <a:t>8/9/19</a:t>
            </a:fld>
            <a:endParaRPr lang="en-US" altLang="en-US"/>
          </a:p>
        </p:txBody>
      </p:sp>
      <p:sp>
        <p:nvSpPr>
          <p:cNvPr id="6" name="Footer Placeholder 4">
            <a:extLst>
              <a:ext uri="{FF2B5EF4-FFF2-40B4-BE49-F238E27FC236}">
                <a16:creationId xmlns:a16="http://schemas.microsoft.com/office/drawing/2014/main" id="{507863A9-CCD5-4C44-85DD-6BFCF70D8D34}"/>
              </a:ext>
            </a:extLst>
          </p:cNvPr>
          <p:cNvSpPr>
            <a:spLocks noGrp="1"/>
          </p:cNvSpPr>
          <p:nvPr>
            <p:ph type="ftr" sz="quarter" idx="15"/>
          </p:nvPr>
        </p:nvSpPr>
        <p:spPr/>
        <p:txBody>
          <a:bodyPr/>
          <a:lstStyle>
            <a:lvl1pPr>
              <a:defRPr/>
            </a:lvl1pPr>
          </a:lstStyle>
          <a:p>
            <a:pPr>
              <a:defRPr/>
            </a:pPr>
            <a:endParaRPr lang="en-US"/>
          </a:p>
        </p:txBody>
      </p:sp>
    </p:spTree>
    <p:extLst>
      <p:ext uri="{BB962C8B-B14F-4D97-AF65-F5344CB8AC3E}">
        <p14:creationId xmlns:p14="http://schemas.microsoft.com/office/powerpoint/2010/main" val="102117831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11887200" cy="877824"/>
          </a:xfrm>
        </p:spPr>
        <p:txBody>
          <a:bodyPr tIns="137160" bIns="137160" anchor="b">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1219200" y="5002306"/>
            <a:ext cx="10668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9" name="Picture Placeholder 8"/>
          <p:cNvSpPr>
            <a:spLocks noGrp="1"/>
          </p:cNvSpPr>
          <p:nvPr>
            <p:ph type="pic" sz="quarter" idx="13"/>
          </p:nvPr>
        </p:nvSpPr>
        <p:spPr>
          <a:xfrm>
            <a:off x="1236133" y="1129553"/>
            <a:ext cx="5315712" cy="2980944"/>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7" name="Picture Placeholder 8"/>
          <p:cNvSpPr>
            <a:spLocks noGrp="1"/>
          </p:cNvSpPr>
          <p:nvPr>
            <p:ph type="pic" sz="quarter" idx="14"/>
          </p:nvPr>
        </p:nvSpPr>
        <p:spPr>
          <a:xfrm>
            <a:off x="6571488" y="1129553"/>
            <a:ext cx="5315712" cy="2980944"/>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6" name="Date Placeholder 3">
            <a:extLst>
              <a:ext uri="{FF2B5EF4-FFF2-40B4-BE49-F238E27FC236}">
                <a16:creationId xmlns:a16="http://schemas.microsoft.com/office/drawing/2014/main" id="{12E2737B-F914-6747-8B13-EC2B4545BC5E}"/>
              </a:ext>
            </a:extLst>
          </p:cNvPr>
          <p:cNvSpPr>
            <a:spLocks noGrp="1"/>
          </p:cNvSpPr>
          <p:nvPr>
            <p:ph type="dt" sz="half" idx="15"/>
          </p:nvPr>
        </p:nvSpPr>
        <p:spPr/>
        <p:txBody>
          <a:bodyPr/>
          <a:lstStyle>
            <a:lvl1pPr>
              <a:defRPr/>
            </a:lvl1pPr>
          </a:lstStyle>
          <a:p>
            <a:fld id="{2F8CE4E4-9B40-8142-B4B6-01A1996C39CB}" type="datetimeFigureOut">
              <a:rPr lang="en-US" altLang="en-US"/>
              <a:pPr/>
              <a:t>8/9/19</a:t>
            </a:fld>
            <a:endParaRPr lang="en-US" altLang="en-US"/>
          </a:p>
        </p:txBody>
      </p:sp>
      <p:sp>
        <p:nvSpPr>
          <p:cNvPr id="8" name="Footer Placeholder 4">
            <a:extLst>
              <a:ext uri="{FF2B5EF4-FFF2-40B4-BE49-F238E27FC236}">
                <a16:creationId xmlns:a16="http://schemas.microsoft.com/office/drawing/2014/main" id="{7B41A474-10D8-AB48-826F-A14425163F35}"/>
              </a:ext>
            </a:extLst>
          </p:cNvPr>
          <p:cNvSpPr>
            <a:spLocks noGrp="1"/>
          </p:cNvSpPr>
          <p:nvPr>
            <p:ph type="ftr" sz="quarter" idx="16"/>
          </p:nvPr>
        </p:nvSpPr>
        <p:spPr/>
        <p:txBody>
          <a:bodyPr/>
          <a:lstStyle>
            <a:lvl1pPr>
              <a:defRPr/>
            </a:lvl1pPr>
          </a:lstStyle>
          <a:p>
            <a:pPr>
              <a:defRPr/>
            </a:pPr>
            <a:endParaRPr lang="en-US"/>
          </a:p>
        </p:txBody>
      </p:sp>
    </p:spTree>
    <p:extLst>
      <p:ext uri="{BB962C8B-B14F-4D97-AF65-F5344CB8AC3E}">
        <p14:creationId xmlns:p14="http://schemas.microsoft.com/office/powerpoint/2010/main" val="40319950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11887200" cy="877824"/>
          </a:xfrm>
        </p:spPr>
        <p:txBody>
          <a:bodyPr tIns="137160" bIns="137160" anchor="b">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1219200" y="5002306"/>
            <a:ext cx="10668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9" name="Picture Placeholder 8"/>
          <p:cNvSpPr>
            <a:spLocks noGrp="1"/>
          </p:cNvSpPr>
          <p:nvPr>
            <p:ph type="pic" sz="quarter" idx="13"/>
          </p:nvPr>
        </p:nvSpPr>
        <p:spPr>
          <a:xfrm>
            <a:off x="1236133" y="1129553"/>
            <a:ext cx="8802624" cy="2980944"/>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7" name="Picture Placeholder 8"/>
          <p:cNvSpPr>
            <a:spLocks noGrp="1"/>
          </p:cNvSpPr>
          <p:nvPr>
            <p:ph type="pic" sz="quarter" idx="14"/>
          </p:nvPr>
        </p:nvSpPr>
        <p:spPr>
          <a:xfrm>
            <a:off x="10058400" y="1129553"/>
            <a:ext cx="1828800" cy="1481328"/>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8" name="Picture Placeholder 8"/>
          <p:cNvSpPr>
            <a:spLocks noGrp="1"/>
          </p:cNvSpPr>
          <p:nvPr>
            <p:ph type="pic" sz="quarter" idx="15"/>
          </p:nvPr>
        </p:nvSpPr>
        <p:spPr>
          <a:xfrm>
            <a:off x="10058400" y="2629169"/>
            <a:ext cx="1828800" cy="1481328"/>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10" name="Date Placeholder 3">
            <a:extLst>
              <a:ext uri="{FF2B5EF4-FFF2-40B4-BE49-F238E27FC236}">
                <a16:creationId xmlns:a16="http://schemas.microsoft.com/office/drawing/2014/main" id="{FAC4B7CD-401C-0C40-8185-A7336AC5B8DE}"/>
              </a:ext>
            </a:extLst>
          </p:cNvPr>
          <p:cNvSpPr>
            <a:spLocks noGrp="1"/>
          </p:cNvSpPr>
          <p:nvPr>
            <p:ph type="dt" sz="half" idx="16"/>
          </p:nvPr>
        </p:nvSpPr>
        <p:spPr/>
        <p:txBody>
          <a:bodyPr/>
          <a:lstStyle>
            <a:lvl1pPr>
              <a:defRPr/>
            </a:lvl1pPr>
          </a:lstStyle>
          <a:p>
            <a:fld id="{00E95F62-0678-FC48-9D05-5A2DDCFD0664}" type="datetimeFigureOut">
              <a:rPr lang="en-US" altLang="en-US"/>
              <a:pPr/>
              <a:t>8/9/19</a:t>
            </a:fld>
            <a:endParaRPr lang="en-US" altLang="en-US"/>
          </a:p>
        </p:txBody>
      </p:sp>
      <p:sp>
        <p:nvSpPr>
          <p:cNvPr id="11" name="Footer Placeholder 4">
            <a:extLst>
              <a:ext uri="{FF2B5EF4-FFF2-40B4-BE49-F238E27FC236}">
                <a16:creationId xmlns:a16="http://schemas.microsoft.com/office/drawing/2014/main" id="{33A9668F-3A02-014D-8527-D670170B1135}"/>
              </a:ext>
            </a:extLst>
          </p:cNvPr>
          <p:cNvSpPr>
            <a:spLocks noGrp="1"/>
          </p:cNvSpPr>
          <p:nvPr>
            <p:ph type="ftr" sz="quarter" idx="17"/>
          </p:nvPr>
        </p:nvSpPr>
        <p:spPr/>
        <p:txBody>
          <a:bodyPr/>
          <a:lstStyle>
            <a:lvl1pPr>
              <a:defRPr/>
            </a:lvl1pPr>
          </a:lstStyle>
          <a:p>
            <a:pPr>
              <a:defRPr/>
            </a:pPr>
            <a:endParaRPr lang="en-US"/>
          </a:p>
        </p:txBody>
      </p:sp>
    </p:spTree>
    <p:extLst>
      <p:ext uri="{BB962C8B-B14F-4D97-AF65-F5344CB8AC3E}">
        <p14:creationId xmlns:p14="http://schemas.microsoft.com/office/powerpoint/2010/main" val="12585863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a:extLst>
              <a:ext uri="{FF2B5EF4-FFF2-40B4-BE49-F238E27FC236}">
                <a16:creationId xmlns:a16="http://schemas.microsoft.com/office/drawing/2014/main" id="{3B8AC924-7996-5649-9B57-764503AFFC46}"/>
              </a:ext>
            </a:extLst>
          </p:cNvPr>
          <p:cNvSpPr>
            <a:spLocks noGrp="1"/>
          </p:cNvSpPr>
          <p:nvPr>
            <p:ph type="dt" sz="half" idx="10"/>
          </p:nvPr>
        </p:nvSpPr>
        <p:spPr/>
        <p:txBody>
          <a:bodyPr/>
          <a:lstStyle>
            <a:lvl1pPr>
              <a:defRPr/>
            </a:lvl1pPr>
          </a:lstStyle>
          <a:p>
            <a:fld id="{4BF4D23D-3A86-784B-9BD5-6037426EB92B}" type="datetimeFigureOut">
              <a:rPr lang="en-US" altLang="en-US"/>
              <a:pPr/>
              <a:t>8/9/19</a:t>
            </a:fld>
            <a:endParaRPr lang="en-US" altLang="en-US"/>
          </a:p>
        </p:txBody>
      </p:sp>
      <p:sp>
        <p:nvSpPr>
          <p:cNvPr id="5" name="Footer Placeholder 4">
            <a:extLst>
              <a:ext uri="{FF2B5EF4-FFF2-40B4-BE49-F238E27FC236}">
                <a16:creationId xmlns:a16="http://schemas.microsoft.com/office/drawing/2014/main" id="{5650546B-1FF1-724C-B87F-B5ECFC0CC27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8BDAB5BF-E725-1C45-86EB-47EDEAD299F1}"/>
              </a:ext>
            </a:extLst>
          </p:cNvPr>
          <p:cNvSpPr>
            <a:spLocks noGrp="1"/>
          </p:cNvSpPr>
          <p:nvPr>
            <p:ph type="sldNum" sz="quarter" idx="12"/>
          </p:nvPr>
        </p:nvSpPr>
        <p:spPr/>
        <p:txBody>
          <a:bodyPr/>
          <a:lstStyle>
            <a:lvl1pPr>
              <a:defRPr/>
            </a:lvl1pPr>
          </a:lstStyle>
          <a:p>
            <a:fld id="{089FA28A-F6CB-9E46-9672-4BD0D01DA92F}" type="slidenum">
              <a:rPr lang="en-US" altLang="en-US"/>
              <a:pPr/>
              <a:t>‹#›</a:t>
            </a:fld>
            <a:endParaRPr lang="en-US" altLang="en-US"/>
          </a:p>
        </p:txBody>
      </p:sp>
    </p:spTree>
    <p:extLst>
      <p:ext uri="{BB962C8B-B14F-4D97-AF65-F5344CB8AC3E}">
        <p14:creationId xmlns:p14="http://schemas.microsoft.com/office/powerpoint/2010/main" val="28100960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50071" y="1129554"/>
            <a:ext cx="1219200" cy="5533278"/>
          </a:xfrm>
        </p:spPr>
        <p:txBody>
          <a:bodyPr vert="eaVert" lIns="274320" tIns="685800" bIns="685800"/>
          <a:lstStyle/>
          <a:p>
            <a:r>
              <a:rPr lang="en-US"/>
              <a:t>Click to edit Master title style</a:t>
            </a:r>
            <a:endParaRPr/>
          </a:p>
        </p:txBody>
      </p:sp>
      <p:sp>
        <p:nvSpPr>
          <p:cNvPr id="3" name="Vertical Text Placeholder 2"/>
          <p:cNvSpPr>
            <a:spLocks noGrp="1"/>
          </p:cNvSpPr>
          <p:nvPr>
            <p:ph type="body" orient="vert" idx="1"/>
          </p:nvPr>
        </p:nvSpPr>
        <p:spPr>
          <a:xfrm>
            <a:off x="1490133" y="1734671"/>
            <a:ext cx="8568267" cy="4542304"/>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a:extLst>
              <a:ext uri="{FF2B5EF4-FFF2-40B4-BE49-F238E27FC236}">
                <a16:creationId xmlns:a16="http://schemas.microsoft.com/office/drawing/2014/main" id="{75EFF4BF-4BC8-9B44-80EA-D01EDDB1EABC}"/>
              </a:ext>
            </a:extLst>
          </p:cNvPr>
          <p:cNvSpPr>
            <a:spLocks noGrp="1"/>
          </p:cNvSpPr>
          <p:nvPr>
            <p:ph type="dt" sz="half" idx="10"/>
          </p:nvPr>
        </p:nvSpPr>
        <p:spPr/>
        <p:txBody>
          <a:bodyPr/>
          <a:lstStyle>
            <a:lvl1pPr>
              <a:defRPr/>
            </a:lvl1pPr>
          </a:lstStyle>
          <a:p>
            <a:fld id="{B2C59400-0D46-5B4C-8CC9-E7FD4EDED10A}" type="datetimeFigureOut">
              <a:rPr lang="en-US" altLang="en-US"/>
              <a:pPr/>
              <a:t>8/9/19</a:t>
            </a:fld>
            <a:endParaRPr lang="en-US" altLang="en-US"/>
          </a:p>
        </p:txBody>
      </p:sp>
      <p:sp>
        <p:nvSpPr>
          <p:cNvPr id="5" name="Footer Placeholder 4">
            <a:extLst>
              <a:ext uri="{FF2B5EF4-FFF2-40B4-BE49-F238E27FC236}">
                <a16:creationId xmlns:a16="http://schemas.microsoft.com/office/drawing/2014/main" id="{AD178E4C-5F5E-AB46-96C9-935F517255EA}"/>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AAD3F521-477F-D149-94C4-6977D8649840}"/>
              </a:ext>
            </a:extLst>
          </p:cNvPr>
          <p:cNvSpPr>
            <a:spLocks noGrp="1"/>
          </p:cNvSpPr>
          <p:nvPr>
            <p:ph type="sldNum" sz="quarter" idx="12"/>
          </p:nvPr>
        </p:nvSpPr>
        <p:spPr/>
        <p:txBody>
          <a:bodyPr/>
          <a:lstStyle>
            <a:lvl1pPr>
              <a:defRPr/>
            </a:lvl1pPr>
          </a:lstStyle>
          <a:p>
            <a:fld id="{202BA917-AD5B-FF4F-ABED-2EDCB6244114}" type="slidenum">
              <a:rPr lang="en-US" altLang="en-US"/>
              <a:pPr/>
              <a:t>‹#›</a:t>
            </a:fld>
            <a:endParaRPr lang="en-US" altLang="en-US"/>
          </a:p>
        </p:txBody>
      </p:sp>
    </p:spTree>
    <p:extLst>
      <p:ext uri="{BB962C8B-B14F-4D97-AF65-F5344CB8AC3E}">
        <p14:creationId xmlns:p14="http://schemas.microsoft.com/office/powerpoint/2010/main" val="30972712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2157319"/>
            <a:ext cx="11887200" cy="877824"/>
          </a:xfrm>
        </p:spPr>
        <p:txBody>
          <a:bodyPr/>
          <a:lstStyle/>
          <a:p>
            <a:r>
              <a:rPr lang="en-US"/>
              <a:t>Click to edit Master title style</a:t>
            </a:r>
            <a:endParaRPr/>
          </a:p>
        </p:txBody>
      </p:sp>
      <p:sp>
        <p:nvSpPr>
          <p:cNvPr id="3" name="Subtitle 2"/>
          <p:cNvSpPr>
            <a:spLocks noGrp="1"/>
          </p:cNvSpPr>
          <p:nvPr>
            <p:ph type="subTitle" idx="1"/>
          </p:nvPr>
        </p:nvSpPr>
        <p:spPr>
          <a:xfrm>
            <a:off x="1219200" y="3034554"/>
            <a:ext cx="10668000" cy="3823447"/>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a:extLst>
              <a:ext uri="{FF2B5EF4-FFF2-40B4-BE49-F238E27FC236}">
                <a16:creationId xmlns:a16="http://schemas.microsoft.com/office/drawing/2014/main" id="{670FA436-472E-DA4A-B24F-A05F899EBFCB}"/>
              </a:ext>
            </a:extLst>
          </p:cNvPr>
          <p:cNvSpPr>
            <a:spLocks noGrp="1"/>
          </p:cNvSpPr>
          <p:nvPr>
            <p:ph type="dt" sz="half" idx="10"/>
          </p:nvPr>
        </p:nvSpPr>
        <p:spPr/>
        <p:txBody>
          <a:bodyPr/>
          <a:lstStyle>
            <a:lvl1pPr>
              <a:defRPr/>
            </a:lvl1pPr>
          </a:lstStyle>
          <a:p>
            <a:pPr>
              <a:defRPr/>
            </a:pPr>
            <a:fld id="{45ADE6D8-7122-1545-8641-15086323AD6F}" type="datetimeFigureOut">
              <a:rPr lang="en-US" altLang="en-US"/>
              <a:pPr>
                <a:defRPr/>
              </a:pPr>
              <a:t>8/9/19</a:t>
            </a:fld>
            <a:endParaRPr lang="en-US" altLang="en-US"/>
          </a:p>
        </p:txBody>
      </p:sp>
      <p:sp>
        <p:nvSpPr>
          <p:cNvPr id="5" name="Footer Placeholder 4">
            <a:extLst>
              <a:ext uri="{FF2B5EF4-FFF2-40B4-BE49-F238E27FC236}">
                <a16:creationId xmlns:a16="http://schemas.microsoft.com/office/drawing/2014/main" id="{2BE50892-EFCD-514C-BB29-4206D7900A7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98A4C96B-3A2C-5940-8714-C7ECEB751023}"/>
              </a:ext>
            </a:extLst>
          </p:cNvPr>
          <p:cNvSpPr>
            <a:spLocks noGrp="1"/>
          </p:cNvSpPr>
          <p:nvPr>
            <p:ph type="sldNum" sz="quarter" idx="12"/>
          </p:nvPr>
        </p:nvSpPr>
        <p:spPr/>
        <p:txBody>
          <a:bodyPr/>
          <a:lstStyle>
            <a:lvl1pPr>
              <a:defRPr/>
            </a:lvl1pPr>
          </a:lstStyle>
          <a:p>
            <a:pPr>
              <a:defRPr/>
            </a:pPr>
            <a:fld id="{72EF8661-7588-D24C-AA84-7D53D21B7766}" type="slidenum">
              <a:rPr lang="en-US" altLang="en-US"/>
              <a:pPr>
                <a:defRPr/>
              </a:pPr>
              <a:t>‹#›</a:t>
            </a:fld>
            <a:endParaRPr lang="en-US" altLang="en-US"/>
          </a:p>
        </p:txBody>
      </p:sp>
    </p:spTree>
    <p:extLst>
      <p:ext uri="{BB962C8B-B14F-4D97-AF65-F5344CB8AC3E}">
        <p14:creationId xmlns:p14="http://schemas.microsoft.com/office/powerpoint/2010/main" val="2257384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a:extLst>
              <a:ext uri="{FF2B5EF4-FFF2-40B4-BE49-F238E27FC236}">
                <a16:creationId xmlns:a16="http://schemas.microsoft.com/office/drawing/2014/main" id="{E024E82E-44DF-6F40-B211-BB9D1CA4C553}"/>
              </a:ext>
            </a:extLst>
          </p:cNvPr>
          <p:cNvSpPr>
            <a:spLocks noGrp="1"/>
          </p:cNvSpPr>
          <p:nvPr>
            <p:ph type="dt" sz="half" idx="10"/>
          </p:nvPr>
        </p:nvSpPr>
        <p:spPr/>
        <p:txBody>
          <a:bodyPr/>
          <a:lstStyle>
            <a:lvl1pPr>
              <a:defRPr/>
            </a:lvl1pPr>
          </a:lstStyle>
          <a:p>
            <a:pPr>
              <a:defRPr/>
            </a:pPr>
            <a:fld id="{853FBA16-D7B0-DF4F-A5EE-0E6C93A8C41D}" type="datetimeFigureOut">
              <a:rPr lang="en-US" altLang="en-US"/>
              <a:pPr>
                <a:defRPr/>
              </a:pPr>
              <a:t>8/9/19</a:t>
            </a:fld>
            <a:endParaRPr lang="en-US" altLang="en-US"/>
          </a:p>
        </p:txBody>
      </p:sp>
      <p:sp>
        <p:nvSpPr>
          <p:cNvPr id="5" name="Footer Placeholder 4">
            <a:extLst>
              <a:ext uri="{FF2B5EF4-FFF2-40B4-BE49-F238E27FC236}">
                <a16:creationId xmlns:a16="http://schemas.microsoft.com/office/drawing/2014/main" id="{CE893E15-2551-5749-B3E7-EEEA9198F1C6}"/>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1532BE08-22EA-3042-B4E5-BA35C4E525B4}"/>
              </a:ext>
            </a:extLst>
          </p:cNvPr>
          <p:cNvSpPr>
            <a:spLocks noGrp="1"/>
          </p:cNvSpPr>
          <p:nvPr>
            <p:ph type="sldNum" sz="quarter" idx="12"/>
          </p:nvPr>
        </p:nvSpPr>
        <p:spPr/>
        <p:txBody>
          <a:bodyPr/>
          <a:lstStyle>
            <a:lvl1pPr>
              <a:defRPr/>
            </a:lvl1pPr>
          </a:lstStyle>
          <a:p>
            <a:pPr>
              <a:defRPr/>
            </a:pPr>
            <a:fld id="{F0A8769C-E2D5-F549-962A-CC0D5AECA92D}" type="slidenum">
              <a:rPr lang="en-US" altLang="en-US"/>
              <a:pPr>
                <a:defRPr/>
              </a:pPr>
              <a:t>‹#›</a:t>
            </a:fld>
            <a:endParaRPr lang="en-US" altLang="en-US"/>
          </a:p>
        </p:txBody>
      </p:sp>
    </p:spTree>
    <p:extLst>
      <p:ext uri="{BB962C8B-B14F-4D97-AF65-F5344CB8AC3E}">
        <p14:creationId xmlns:p14="http://schemas.microsoft.com/office/powerpoint/2010/main" val="142754032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0" y="5025435"/>
            <a:ext cx="11887200" cy="914400"/>
          </a:xfrm>
        </p:spPr>
        <p:txBody>
          <a:bodyPr/>
          <a:lstStyle/>
          <a:p>
            <a:r>
              <a:rPr lang="en-US"/>
              <a:t>Click to edit Master title style</a:t>
            </a:r>
            <a:endParaRPr/>
          </a:p>
        </p:txBody>
      </p:sp>
      <p:sp>
        <p:nvSpPr>
          <p:cNvPr id="3" name="Subtitle 2"/>
          <p:cNvSpPr>
            <a:spLocks noGrp="1"/>
          </p:cNvSpPr>
          <p:nvPr>
            <p:ph type="subTitle" idx="1"/>
          </p:nvPr>
        </p:nvSpPr>
        <p:spPr>
          <a:xfrm>
            <a:off x="1219200" y="5943600"/>
            <a:ext cx="10668000" cy="9144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lstStyle>
            <a:lvl1pPr marL="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9" name="Picture Placeholder 8"/>
          <p:cNvSpPr>
            <a:spLocks noGrp="1"/>
          </p:cNvSpPr>
          <p:nvPr>
            <p:ph type="pic" sz="quarter" idx="13"/>
          </p:nvPr>
        </p:nvSpPr>
        <p:spPr>
          <a:xfrm>
            <a:off x="1236133" y="1129553"/>
            <a:ext cx="10651067" cy="3886200"/>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5" name="Date Placeholder 3">
            <a:extLst>
              <a:ext uri="{FF2B5EF4-FFF2-40B4-BE49-F238E27FC236}">
                <a16:creationId xmlns:a16="http://schemas.microsoft.com/office/drawing/2014/main" id="{DB4FFE6B-A329-E945-9B91-AFDDAAE1BA2C}"/>
              </a:ext>
            </a:extLst>
          </p:cNvPr>
          <p:cNvSpPr>
            <a:spLocks noGrp="1"/>
          </p:cNvSpPr>
          <p:nvPr>
            <p:ph type="dt" sz="half" idx="14"/>
          </p:nvPr>
        </p:nvSpPr>
        <p:spPr/>
        <p:txBody>
          <a:bodyPr/>
          <a:lstStyle>
            <a:lvl1pPr>
              <a:defRPr smtClean="0"/>
            </a:lvl1pPr>
          </a:lstStyle>
          <a:p>
            <a:pPr>
              <a:defRPr/>
            </a:pPr>
            <a:fld id="{ED79AABA-C8AF-DF45-B464-723EA03CA85B}" type="datetimeFigureOut">
              <a:rPr lang="en-US" altLang="en-US"/>
              <a:pPr>
                <a:defRPr/>
              </a:pPr>
              <a:t>8/9/19</a:t>
            </a:fld>
            <a:endParaRPr lang="en-US" altLang="en-US"/>
          </a:p>
        </p:txBody>
      </p:sp>
      <p:sp>
        <p:nvSpPr>
          <p:cNvPr id="6" name="Footer Placeholder 4">
            <a:extLst>
              <a:ext uri="{FF2B5EF4-FFF2-40B4-BE49-F238E27FC236}">
                <a16:creationId xmlns:a16="http://schemas.microsoft.com/office/drawing/2014/main" id="{6010B303-C9C9-C74D-91B0-CAE325388F5D}"/>
              </a:ext>
            </a:extLst>
          </p:cNvPr>
          <p:cNvSpPr>
            <a:spLocks noGrp="1"/>
          </p:cNvSpPr>
          <p:nvPr>
            <p:ph type="ftr" sz="quarter" idx="15"/>
          </p:nvPr>
        </p:nvSpPr>
        <p:spPr/>
        <p:txBody>
          <a:bodyPr/>
          <a:lstStyle>
            <a:lvl1pPr>
              <a:defRPr/>
            </a:lvl1pPr>
          </a:lstStyle>
          <a:p>
            <a:pPr>
              <a:defRPr/>
            </a:pPr>
            <a:endParaRPr lang="en-US"/>
          </a:p>
        </p:txBody>
      </p:sp>
    </p:spTree>
    <p:extLst>
      <p:ext uri="{BB962C8B-B14F-4D97-AF65-F5344CB8AC3E}">
        <p14:creationId xmlns:p14="http://schemas.microsoft.com/office/powerpoint/2010/main" val="3483866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951B7-D76E-ED42-9941-BCE47714DB3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929DFB5-2A7D-EB4D-A14A-D73FE26719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9231418-27A2-6641-97C1-31874EC36B79}"/>
              </a:ext>
            </a:extLst>
          </p:cNvPr>
          <p:cNvSpPr>
            <a:spLocks noGrp="1"/>
          </p:cNvSpPr>
          <p:nvPr>
            <p:ph type="dt" sz="half" idx="10"/>
          </p:nvPr>
        </p:nvSpPr>
        <p:spPr/>
        <p:txBody>
          <a:bodyPr/>
          <a:lstStyle/>
          <a:p>
            <a:fld id="{8D348DAB-0104-5A4A-B8D8-C53BCA0DC7E9}" type="datetimeFigureOut">
              <a:rPr lang="en-US" smtClean="0"/>
              <a:t>8/9/19</a:t>
            </a:fld>
            <a:endParaRPr lang="en-US"/>
          </a:p>
        </p:txBody>
      </p:sp>
      <p:sp>
        <p:nvSpPr>
          <p:cNvPr id="5" name="Footer Placeholder 4">
            <a:extLst>
              <a:ext uri="{FF2B5EF4-FFF2-40B4-BE49-F238E27FC236}">
                <a16:creationId xmlns:a16="http://schemas.microsoft.com/office/drawing/2014/main" id="{64BD1186-A29F-4040-8301-7A0D97FF84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154357-5254-E346-95F2-49FDD92E313E}"/>
              </a:ext>
            </a:extLst>
          </p:cNvPr>
          <p:cNvSpPr>
            <a:spLocks noGrp="1"/>
          </p:cNvSpPr>
          <p:nvPr>
            <p:ph type="sldNum" sz="quarter" idx="12"/>
          </p:nvPr>
        </p:nvSpPr>
        <p:spPr/>
        <p:txBody>
          <a:bodyPr/>
          <a:lstStyle/>
          <a:p>
            <a:fld id="{3A05B371-66E8-364F-BEE3-59CF20E85B42}" type="slidenum">
              <a:rPr lang="en-US" smtClean="0"/>
              <a:t>‹#›</a:t>
            </a:fld>
            <a:endParaRPr lang="en-US"/>
          </a:p>
        </p:txBody>
      </p:sp>
    </p:spTree>
    <p:extLst>
      <p:ext uri="{BB962C8B-B14F-4D97-AF65-F5344CB8AC3E}">
        <p14:creationId xmlns:p14="http://schemas.microsoft.com/office/powerpoint/2010/main" val="36043664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3200399"/>
            <a:ext cx="11887200" cy="2286000"/>
          </a:xfrm>
          <a:solidFill>
            <a:schemeClr val="tx2"/>
          </a:solidFill>
        </p:spPr>
        <p:txBody>
          <a:bodyPr rtlCol="0" anchor="b">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Text Placeholder 2"/>
          <p:cNvSpPr>
            <a:spLocks noGrp="1"/>
          </p:cNvSpPr>
          <p:nvPr>
            <p:ph type="body" idx="1"/>
          </p:nvPr>
        </p:nvSpPr>
        <p:spPr>
          <a:xfrm>
            <a:off x="1219200" y="5484607"/>
            <a:ext cx="10668000" cy="77724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nchor="ctr">
            <a:normAutofit/>
          </a:bodyPr>
          <a:lstStyle>
            <a:lvl1pPr marL="0" indent="0" algn="l" defTabSz="914400" rtl="0" eaLnBrk="1" latinLnBrk="0" hangingPunct="1">
              <a:spcBef>
                <a:spcPts val="3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983BCC-D499-B243-97C4-81E54252B1F5}"/>
              </a:ext>
            </a:extLst>
          </p:cNvPr>
          <p:cNvSpPr>
            <a:spLocks noGrp="1"/>
          </p:cNvSpPr>
          <p:nvPr>
            <p:ph type="dt" sz="half" idx="10"/>
          </p:nvPr>
        </p:nvSpPr>
        <p:spPr/>
        <p:txBody>
          <a:bodyPr/>
          <a:lstStyle>
            <a:lvl1pPr>
              <a:defRPr/>
            </a:lvl1pPr>
          </a:lstStyle>
          <a:p>
            <a:pPr>
              <a:defRPr/>
            </a:pPr>
            <a:fld id="{4E0EDA36-422A-0043-96C8-883EF11E9440}" type="datetimeFigureOut">
              <a:rPr lang="en-US" altLang="en-US"/>
              <a:pPr>
                <a:defRPr/>
              </a:pPr>
              <a:t>8/9/19</a:t>
            </a:fld>
            <a:endParaRPr lang="en-US" altLang="en-US"/>
          </a:p>
        </p:txBody>
      </p:sp>
      <p:sp>
        <p:nvSpPr>
          <p:cNvPr id="5" name="Footer Placeholder 4">
            <a:extLst>
              <a:ext uri="{FF2B5EF4-FFF2-40B4-BE49-F238E27FC236}">
                <a16:creationId xmlns:a16="http://schemas.microsoft.com/office/drawing/2014/main" id="{159DC369-E7DF-1F48-A150-9F20E5DA2C8A}"/>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966A773-2561-B74F-B8EB-1181445087E9}"/>
              </a:ext>
            </a:extLst>
          </p:cNvPr>
          <p:cNvSpPr>
            <a:spLocks noGrp="1"/>
          </p:cNvSpPr>
          <p:nvPr>
            <p:ph type="sldNum" sz="quarter" idx="12"/>
          </p:nvPr>
        </p:nvSpPr>
        <p:spPr/>
        <p:txBody>
          <a:bodyPr/>
          <a:lstStyle>
            <a:lvl1pPr>
              <a:defRPr/>
            </a:lvl1pPr>
          </a:lstStyle>
          <a:p>
            <a:pPr>
              <a:defRPr/>
            </a:pPr>
            <a:fld id="{0942A9AA-BA7F-3A47-868D-D9A49E061C3A}" type="slidenum">
              <a:rPr lang="en-US" altLang="en-US"/>
              <a:pPr>
                <a:defRPr/>
              </a:pPr>
              <a:t>‹#›</a:t>
            </a:fld>
            <a:endParaRPr lang="en-US" altLang="en-US"/>
          </a:p>
        </p:txBody>
      </p:sp>
    </p:spTree>
    <p:extLst>
      <p:ext uri="{BB962C8B-B14F-4D97-AF65-F5344CB8AC3E}">
        <p14:creationId xmlns:p14="http://schemas.microsoft.com/office/powerpoint/2010/main" val="246310823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490133" y="2595563"/>
            <a:ext cx="475488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863379" y="2595563"/>
            <a:ext cx="475488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3">
            <a:extLst>
              <a:ext uri="{FF2B5EF4-FFF2-40B4-BE49-F238E27FC236}">
                <a16:creationId xmlns:a16="http://schemas.microsoft.com/office/drawing/2014/main" id="{7B0C1747-CB14-D44C-BC6D-1A14FD228B8A}"/>
              </a:ext>
            </a:extLst>
          </p:cNvPr>
          <p:cNvSpPr>
            <a:spLocks noGrp="1"/>
          </p:cNvSpPr>
          <p:nvPr>
            <p:ph type="dt" sz="half" idx="10"/>
          </p:nvPr>
        </p:nvSpPr>
        <p:spPr/>
        <p:txBody>
          <a:bodyPr/>
          <a:lstStyle>
            <a:lvl1pPr>
              <a:defRPr/>
            </a:lvl1pPr>
          </a:lstStyle>
          <a:p>
            <a:pPr>
              <a:defRPr/>
            </a:pPr>
            <a:fld id="{3222466A-941F-5C4A-9EBB-D04968D6C566}" type="datetimeFigureOut">
              <a:rPr lang="en-US" altLang="en-US"/>
              <a:pPr>
                <a:defRPr/>
              </a:pPr>
              <a:t>8/9/19</a:t>
            </a:fld>
            <a:endParaRPr lang="en-US" altLang="en-US"/>
          </a:p>
        </p:txBody>
      </p:sp>
      <p:sp>
        <p:nvSpPr>
          <p:cNvPr id="6" name="Footer Placeholder 4">
            <a:extLst>
              <a:ext uri="{FF2B5EF4-FFF2-40B4-BE49-F238E27FC236}">
                <a16:creationId xmlns:a16="http://schemas.microsoft.com/office/drawing/2014/main" id="{90EC8877-9DE5-6147-92DC-0553A74A5BEE}"/>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EF5923D6-6296-024A-A521-A4F9E7FA473F}"/>
              </a:ext>
            </a:extLst>
          </p:cNvPr>
          <p:cNvSpPr>
            <a:spLocks noGrp="1"/>
          </p:cNvSpPr>
          <p:nvPr>
            <p:ph type="sldNum" sz="quarter" idx="12"/>
          </p:nvPr>
        </p:nvSpPr>
        <p:spPr/>
        <p:txBody>
          <a:bodyPr/>
          <a:lstStyle>
            <a:lvl1pPr>
              <a:defRPr/>
            </a:lvl1pPr>
          </a:lstStyle>
          <a:p>
            <a:pPr>
              <a:defRPr/>
            </a:pPr>
            <a:fld id="{3800F855-959F-2E45-B4F4-D23E4B995A45}" type="slidenum">
              <a:rPr lang="en-US" altLang="en-US"/>
              <a:pPr>
                <a:defRPr/>
              </a:pPr>
              <a:t>‹#›</a:t>
            </a:fld>
            <a:endParaRPr lang="en-US" altLang="en-US"/>
          </a:p>
        </p:txBody>
      </p:sp>
    </p:spTree>
    <p:extLst>
      <p:ext uri="{BB962C8B-B14F-4D97-AF65-F5344CB8AC3E}">
        <p14:creationId xmlns:p14="http://schemas.microsoft.com/office/powerpoint/2010/main" val="406985736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4D5E4BA-FA57-054F-BE30-6984C6AE2BD9}"/>
              </a:ext>
            </a:extLst>
          </p:cNvPr>
          <p:cNvCxnSpPr/>
          <p:nvPr/>
        </p:nvCxnSpPr>
        <p:spPr>
          <a:xfrm>
            <a:off x="1615017" y="2905125"/>
            <a:ext cx="4512733"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9D89A43-C909-C844-B0F5-5438A2509F3C}"/>
              </a:ext>
            </a:extLst>
          </p:cNvPr>
          <p:cNvCxnSpPr/>
          <p:nvPr/>
        </p:nvCxnSpPr>
        <p:spPr>
          <a:xfrm>
            <a:off x="6985001" y="2905125"/>
            <a:ext cx="4510617"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E72E450-6C67-8A4A-9A70-D377144D3554}"/>
              </a:ext>
            </a:extLst>
          </p:cNvPr>
          <p:cNvCxnSpPr/>
          <p:nvPr/>
        </p:nvCxnSpPr>
        <p:spPr>
          <a:xfrm>
            <a:off x="1615017" y="2905125"/>
            <a:ext cx="4512733"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E8B001F-5A0E-A147-8958-18719A5E2AD7}"/>
              </a:ext>
            </a:extLst>
          </p:cNvPr>
          <p:cNvCxnSpPr/>
          <p:nvPr/>
        </p:nvCxnSpPr>
        <p:spPr>
          <a:xfrm>
            <a:off x="6985001" y="2905125"/>
            <a:ext cx="4510617"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27AB512-CF10-1C4F-A2A7-32456661DA0F}"/>
              </a:ext>
            </a:extLst>
          </p:cNvPr>
          <p:cNvCxnSpPr/>
          <p:nvPr/>
        </p:nvCxnSpPr>
        <p:spPr>
          <a:xfrm>
            <a:off x="1615017" y="2905125"/>
            <a:ext cx="4512733"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10D1820-C3EF-4040-850E-6D3787E0FF44}"/>
              </a:ext>
            </a:extLst>
          </p:cNvPr>
          <p:cNvCxnSpPr/>
          <p:nvPr/>
        </p:nvCxnSpPr>
        <p:spPr>
          <a:xfrm>
            <a:off x="6985001" y="2905125"/>
            <a:ext cx="4510617"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494117" y="2017714"/>
            <a:ext cx="475488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94117" y="3065929"/>
            <a:ext cx="475488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863379" y="2017714"/>
            <a:ext cx="475488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863379" y="3065929"/>
            <a:ext cx="475488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3" name="Date Placeholder 6">
            <a:extLst>
              <a:ext uri="{FF2B5EF4-FFF2-40B4-BE49-F238E27FC236}">
                <a16:creationId xmlns:a16="http://schemas.microsoft.com/office/drawing/2014/main" id="{CC0A244F-4CCA-A745-9E5B-F20AD1328EB5}"/>
              </a:ext>
            </a:extLst>
          </p:cNvPr>
          <p:cNvSpPr>
            <a:spLocks noGrp="1"/>
          </p:cNvSpPr>
          <p:nvPr>
            <p:ph type="dt" sz="half" idx="10"/>
          </p:nvPr>
        </p:nvSpPr>
        <p:spPr/>
        <p:txBody>
          <a:bodyPr/>
          <a:lstStyle>
            <a:lvl1pPr>
              <a:defRPr smtClean="0"/>
            </a:lvl1pPr>
          </a:lstStyle>
          <a:p>
            <a:pPr>
              <a:defRPr/>
            </a:pPr>
            <a:fld id="{49FF8A05-811E-DC4F-8D6D-143319C14949}" type="datetimeFigureOut">
              <a:rPr lang="en-US" altLang="en-US"/>
              <a:pPr>
                <a:defRPr/>
              </a:pPr>
              <a:t>8/9/19</a:t>
            </a:fld>
            <a:endParaRPr lang="en-US" altLang="en-US"/>
          </a:p>
        </p:txBody>
      </p:sp>
      <p:sp>
        <p:nvSpPr>
          <p:cNvPr id="14" name="Footer Placeholder 7">
            <a:extLst>
              <a:ext uri="{FF2B5EF4-FFF2-40B4-BE49-F238E27FC236}">
                <a16:creationId xmlns:a16="http://schemas.microsoft.com/office/drawing/2014/main" id="{AB7E187C-8664-1D44-B3C1-83B95E88BF6D}"/>
              </a:ext>
            </a:extLst>
          </p:cNvPr>
          <p:cNvSpPr>
            <a:spLocks noGrp="1"/>
          </p:cNvSpPr>
          <p:nvPr>
            <p:ph type="ftr" sz="quarter" idx="11"/>
          </p:nvPr>
        </p:nvSpPr>
        <p:spPr/>
        <p:txBody>
          <a:bodyPr/>
          <a:lstStyle>
            <a:lvl1pPr>
              <a:defRPr/>
            </a:lvl1pPr>
          </a:lstStyle>
          <a:p>
            <a:pPr>
              <a:defRPr/>
            </a:pPr>
            <a:endParaRPr lang="en-US"/>
          </a:p>
        </p:txBody>
      </p:sp>
      <p:sp>
        <p:nvSpPr>
          <p:cNvPr id="15" name="Slide Number Placeholder 8">
            <a:extLst>
              <a:ext uri="{FF2B5EF4-FFF2-40B4-BE49-F238E27FC236}">
                <a16:creationId xmlns:a16="http://schemas.microsoft.com/office/drawing/2014/main" id="{1D349B27-46D7-A448-BEA0-88B1EF8080BE}"/>
              </a:ext>
            </a:extLst>
          </p:cNvPr>
          <p:cNvSpPr>
            <a:spLocks noGrp="1"/>
          </p:cNvSpPr>
          <p:nvPr>
            <p:ph type="sldNum" sz="quarter" idx="12"/>
          </p:nvPr>
        </p:nvSpPr>
        <p:spPr/>
        <p:txBody>
          <a:bodyPr/>
          <a:lstStyle>
            <a:lvl1pPr>
              <a:defRPr smtClean="0"/>
            </a:lvl1pPr>
          </a:lstStyle>
          <a:p>
            <a:pPr>
              <a:defRPr/>
            </a:pPr>
            <a:fld id="{8D4D33D8-EBE5-8A4E-91D0-522A4B1C6264}" type="slidenum">
              <a:rPr lang="en-US" altLang="en-US"/>
              <a:pPr>
                <a:defRPr/>
              </a:pPr>
              <a:t>‹#›</a:t>
            </a:fld>
            <a:endParaRPr lang="en-US" altLang="en-US"/>
          </a:p>
        </p:txBody>
      </p:sp>
    </p:spTree>
    <p:extLst>
      <p:ext uri="{BB962C8B-B14F-4D97-AF65-F5344CB8AC3E}">
        <p14:creationId xmlns:p14="http://schemas.microsoft.com/office/powerpoint/2010/main" val="411093539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3">
            <a:extLst>
              <a:ext uri="{FF2B5EF4-FFF2-40B4-BE49-F238E27FC236}">
                <a16:creationId xmlns:a16="http://schemas.microsoft.com/office/drawing/2014/main" id="{11211BED-D958-BE45-B794-9FE69C7C530B}"/>
              </a:ext>
            </a:extLst>
          </p:cNvPr>
          <p:cNvSpPr>
            <a:spLocks noGrp="1"/>
          </p:cNvSpPr>
          <p:nvPr>
            <p:ph type="dt" sz="half" idx="10"/>
          </p:nvPr>
        </p:nvSpPr>
        <p:spPr/>
        <p:txBody>
          <a:bodyPr/>
          <a:lstStyle>
            <a:lvl1pPr>
              <a:defRPr/>
            </a:lvl1pPr>
          </a:lstStyle>
          <a:p>
            <a:pPr>
              <a:defRPr/>
            </a:pPr>
            <a:fld id="{59F2422B-7F35-B941-8F2D-18436C4A902A}" type="datetimeFigureOut">
              <a:rPr lang="en-US" altLang="en-US"/>
              <a:pPr>
                <a:defRPr/>
              </a:pPr>
              <a:t>8/9/19</a:t>
            </a:fld>
            <a:endParaRPr lang="en-US" altLang="en-US"/>
          </a:p>
        </p:txBody>
      </p:sp>
      <p:sp>
        <p:nvSpPr>
          <p:cNvPr id="4" name="Footer Placeholder 4">
            <a:extLst>
              <a:ext uri="{FF2B5EF4-FFF2-40B4-BE49-F238E27FC236}">
                <a16:creationId xmlns:a16="http://schemas.microsoft.com/office/drawing/2014/main" id="{D7055ABD-2754-864A-82FB-C441EACD2297}"/>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FF800D8E-06C3-7F4A-BA8C-0D2291231405}"/>
              </a:ext>
            </a:extLst>
          </p:cNvPr>
          <p:cNvSpPr>
            <a:spLocks noGrp="1"/>
          </p:cNvSpPr>
          <p:nvPr>
            <p:ph type="sldNum" sz="quarter" idx="12"/>
          </p:nvPr>
        </p:nvSpPr>
        <p:spPr/>
        <p:txBody>
          <a:bodyPr/>
          <a:lstStyle>
            <a:lvl1pPr>
              <a:defRPr/>
            </a:lvl1pPr>
          </a:lstStyle>
          <a:p>
            <a:pPr>
              <a:defRPr/>
            </a:pPr>
            <a:fld id="{4C969F1A-A8FD-134D-82D5-B6D0983F56EB}" type="slidenum">
              <a:rPr lang="en-US" altLang="en-US"/>
              <a:pPr>
                <a:defRPr/>
              </a:pPr>
              <a:t>‹#›</a:t>
            </a:fld>
            <a:endParaRPr lang="en-US" altLang="en-US"/>
          </a:p>
        </p:txBody>
      </p:sp>
    </p:spTree>
    <p:extLst>
      <p:ext uri="{BB962C8B-B14F-4D97-AF65-F5344CB8AC3E}">
        <p14:creationId xmlns:p14="http://schemas.microsoft.com/office/powerpoint/2010/main" val="41260610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18AA3976-1CE8-6F4E-95BA-72252702C2B7}"/>
              </a:ext>
            </a:extLst>
          </p:cNvPr>
          <p:cNvSpPr>
            <a:spLocks noGrp="1"/>
          </p:cNvSpPr>
          <p:nvPr>
            <p:ph type="dt" sz="half" idx="10"/>
          </p:nvPr>
        </p:nvSpPr>
        <p:spPr/>
        <p:txBody>
          <a:bodyPr/>
          <a:lstStyle>
            <a:lvl1pPr>
              <a:defRPr/>
            </a:lvl1pPr>
          </a:lstStyle>
          <a:p>
            <a:pPr>
              <a:defRPr/>
            </a:pPr>
            <a:fld id="{870045AA-3963-C142-BAEA-4E317C531F66}" type="datetimeFigureOut">
              <a:rPr lang="en-US" altLang="en-US"/>
              <a:pPr>
                <a:defRPr/>
              </a:pPr>
              <a:t>8/9/19</a:t>
            </a:fld>
            <a:endParaRPr lang="en-US" altLang="en-US"/>
          </a:p>
        </p:txBody>
      </p:sp>
      <p:sp>
        <p:nvSpPr>
          <p:cNvPr id="3" name="Footer Placeholder 4">
            <a:extLst>
              <a:ext uri="{FF2B5EF4-FFF2-40B4-BE49-F238E27FC236}">
                <a16:creationId xmlns:a16="http://schemas.microsoft.com/office/drawing/2014/main" id="{AB92B280-5A98-1640-A352-917C1F177CEF}"/>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4E7E0041-98EE-6C40-A100-62680EE742A7}"/>
              </a:ext>
            </a:extLst>
          </p:cNvPr>
          <p:cNvSpPr>
            <a:spLocks noGrp="1"/>
          </p:cNvSpPr>
          <p:nvPr>
            <p:ph type="sldNum" sz="quarter" idx="12"/>
          </p:nvPr>
        </p:nvSpPr>
        <p:spPr/>
        <p:txBody>
          <a:bodyPr/>
          <a:lstStyle>
            <a:lvl1pPr>
              <a:defRPr/>
            </a:lvl1pPr>
          </a:lstStyle>
          <a:p>
            <a:pPr>
              <a:defRPr/>
            </a:pPr>
            <a:fld id="{2A953239-3CE1-2B41-9EEE-F01D0E11B73C}" type="slidenum">
              <a:rPr lang="en-US" altLang="en-US"/>
              <a:pPr>
                <a:defRPr/>
              </a:pPr>
              <a:t>‹#›</a:t>
            </a:fld>
            <a:endParaRPr lang="en-US" altLang="en-US"/>
          </a:p>
        </p:txBody>
      </p:sp>
    </p:spTree>
    <p:extLst>
      <p:ext uri="{BB962C8B-B14F-4D97-AF65-F5344CB8AC3E}">
        <p14:creationId xmlns:p14="http://schemas.microsoft.com/office/powerpoint/2010/main" val="35250428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11887200" cy="914400"/>
          </a:xfrm>
          <a:solidFill>
            <a:schemeClr val="tx2"/>
          </a:solidFill>
        </p:spPr>
        <p:txBody>
          <a:bodyPr rtlCol="0">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Content Placeholder 2"/>
          <p:cNvSpPr>
            <a:spLocks noGrp="1"/>
          </p:cNvSpPr>
          <p:nvPr>
            <p:ph idx="1"/>
          </p:nvPr>
        </p:nvSpPr>
        <p:spPr>
          <a:xfrm>
            <a:off x="6863379" y="2590801"/>
            <a:ext cx="4754880" cy="3686175"/>
          </a:xfrm>
        </p:spPr>
        <p:txBody>
          <a:bodyPr/>
          <a:lstStyle>
            <a:lvl1pPr>
              <a:defRPr sz="1800"/>
            </a:lvl1pPr>
            <a:lvl2pPr>
              <a:defRPr sz="1800"/>
            </a:lvl2pPr>
            <a:lvl3pPr>
              <a:defRPr sz="1800"/>
            </a:lvl3pPr>
            <a:lvl4pPr>
              <a:defRPr sz="1800"/>
            </a:lvl4pPr>
            <a:lvl5pPr>
              <a:defRPr sz="1800"/>
            </a:lvl5pPr>
            <a:lvl6pPr marL="2055813" indent="-344488">
              <a:defRPr sz="2000"/>
            </a:lvl6pPr>
            <a:lvl7pPr marL="2055813" indent="-344488">
              <a:defRPr sz="2000"/>
            </a:lvl7pPr>
            <a:lvl8pPr marL="2055813" indent="-344488">
              <a:defRPr sz="2000"/>
            </a:lvl8pPr>
            <a:lvl9pPr marL="2055813" indent="-344488">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201269" y="2039111"/>
            <a:ext cx="475488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274320" rIns="274320" bIns="274320" rtlCol="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1F97E028-1AC2-B840-88C7-4EC3A051FEB2}"/>
              </a:ext>
            </a:extLst>
          </p:cNvPr>
          <p:cNvSpPr>
            <a:spLocks noGrp="1"/>
          </p:cNvSpPr>
          <p:nvPr>
            <p:ph type="dt" sz="half" idx="10"/>
          </p:nvPr>
        </p:nvSpPr>
        <p:spPr/>
        <p:txBody>
          <a:bodyPr/>
          <a:lstStyle>
            <a:lvl1pPr>
              <a:defRPr/>
            </a:lvl1pPr>
          </a:lstStyle>
          <a:p>
            <a:pPr>
              <a:defRPr/>
            </a:pPr>
            <a:fld id="{29F7947C-2FCB-3A49-BAA6-44A8F560E52D}" type="datetimeFigureOut">
              <a:rPr lang="en-US" altLang="en-US"/>
              <a:pPr>
                <a:defRPr/>
              </a:pPr>
              <a:t>8/9/19</a:t>
            </a:fld>
            <a:endParaRPr lang="en-US" altLang="en-US"/>
          </a:p>
        </p:txBody>
      </p:sp>
      <p:sp>
        <p:nvSpPr>
          <p:cNvPr id="6" name="Footer Placeholder 4">
            <a:extLst>
              <a:ext uri="{FF2B5EF4-FFF2-40B4-BE49-F238E27FC236}">
                <a16:creationId xmlns:a16="http://schemas.microsoft.com/office/drawing/2014/main" id="{96ED5C0A-5D18-324A-AE24-0FAE980071EB}"/>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A9ACF0F8-0E38-3245-8882-D04D6943AE74}"/>
              </a:ext>
            </a:extLst>
          </p:cNvPr>
          <p:cNvSpPr>
            <a:spLocks noGrp="1"/>
          </p:cNvSpPr>
          <p:nvPr>
            <p:ph type="sldNum" sz="quarter" idx="12"/>
          </p:nvPr>
        </p:nvSpPr>
        <p:spPr/>
        <p:txBody>
          <a:bodyPr/>
          <a:lstStyle>
            <a:lvl1pPr>
              <a:defRPr/>
            </a:lvl1pPr>
          </a:lstStyle>
          <a:p>
            <a:pPr>
              <a:defRPr/>
            </a:pPr>
            <a:fld id="{A35D3D64-41E8-574D-B88E-1CBB052972DC}" type="slidenum">
              <a:rPr lang="en-US" altLang="en-US"/>
              <a:pPr>
                <a:defRPr/>
              </a:pPr>
              <a:t>‹#›</a:t>
            </a:fld>
            <a:endParaRPr lang="en-US" altLang="en-US"/>
          </a:p>
        </p:txBody>
      </p:sp>
    </p:spTree>
    <p:extLst>
      <p:ext uri="{BB962C8B-B14F-4D97-AF65-F5344CB8AC3E}">
        <p14:creationId xmlns:p14="http://schemas.microsoft.com/office/powerpoint/2010/main" val="14179856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11887200" cy="914400"/>
          </a:xfrm>
          <a:solidFill>
            <a:schemeClr val="tx2"/>
          </a:solidFill>
        </p:spPr>
        <p:txBody>
          <a:bodyPr rtlCol="0">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Picture Placeholder 2"/>
          <p:cNvSpPr>
            <a:spLocks noGrp="1"/>
          </p:cNvSpPr>
          <p:nvPr>
            <p:ph type="pic" idx="1"/>
          </p:nvPr>
        </p:nvSpPr>
        <p:spPr>
          <a:xfrm>
            <a:off x="7317317" y="2048256"/>
            <a:ext cx="4569884" cy="4206240"/>
          </a:xfrm>
        </p:spPr>
        <p:txBody>
          <a:bodyPr rtlCol="0">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endParaRPr noProof="0"/>
          </a:p>
        </p:txBody>
      </p:sp>
      <p:sp>
        <p:nvSpPr>
          <p:cNvPr id="4" name="Text Placeholder 3"/>
          <p:cNvSpPr>
            <a:spLocks noGrp="1"/>
          </p:cNvSpPr>
          <p:nvPr>
            <p:ph type="body" sz="half" idx="2"/>
          </p:nvPr>
        </p:nvSpPr>
        <p:spPr>
          <a:xfrm>
            <a:off x="1219200" y="2039112"/>
            <a:ext cx="609600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274320" rIns="274320" bIns="274320" rtlCol="0">
            <a:normAutofit/>
          </a:bodyPr>
          <a:lstStyle>
            <a:lvl1pPr marL="0" indent="0">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E3B5B994-AFBB-614E-ABB2-1F6AEA353634}"/>
              </a:ext>
            </a:extLst>
          </p:cNvPr>
          <p:cNvSpPr>
            <a:spLocks noGrp="1"/>
          </p:cNvSpPr>
          <p:nvPr>
            <p:ph type="dt" sz="half" idx="10"/>
          </p:nvPr>
        </p:nvSpPr>
        <p:spPr/>
        <p:txBody>
          <a:bodyPr/>
          <a:lstStyle>
            <a:lvl1pPr>
              <a:defRPr/>
            </a:lvl1pPr>
          </a:lstStyle>
          <a:p>
            <a:pPr>
              <a:defRPr/>
            </a:pPr>
            <a:fld id="{807690AA-D41A-0446-8C65-8CD10B713CF5}" type="datetimeFigureOut">
              <a:rPr lang="en-US" altLang="en-US"/>
              <a:pPr>
                <a:defRPr/>
              </a:pPr>
              <a:t>8/9/19</a:t>
            </a:fld>
            <a:endParaRPr lang="en-US" altLang="en-US"/>
          </a:p>
        </p:txBody>
      </p:sp>
      <p:sp>
        <p:nvSpPr>
          <p:cNvPr id="6" name="Footer Placeholder 4">
            <a:extLst>
              <a:ext uri="{FF2B5EF4-FFF2-40B4-BE49-F238E27FC236}">
                <a16:creationId xmlns:a16="http://schemas.microsoft.com/office/drawing/2014/main" id="{1D8864A3-D9A4-3447-A75C-78C7D4F34C69}"/>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8D9ECA7B-7116-EC47-9D12-1A6361C80A71}"/>
              </a:ext>
            </a:extLst>
          </p:cNvPr>
          <p:cNvSpPr>
            <a:spLocks noGrp="1"/>
          </p:cNvSpPr>
          <p:nvPr>
            <p:ph type="sldNum" sz="quarter" idx="12"/>
          </p:nvPr>
        </p:nvSpPr>
        <p:spPr/>
        <p:txBody>
          <a:bodyPr/>
          <a:lstStyle>
            <a:lvl1pPr>
              <a:defRPr/>
            </a:lvl1pPr>
          </a:lstStyle>
          <a:p>
            <a:pPr>
              <a:defRPr/>
            </a:pPr>
            <a:fld id="{217E10C0-D2CB-5842-AB8F-88CF43E71374}" type="slidenum">
              <a:rPr lang="en-US" altLang="en-US"/>
              <a:pPr>
                <a:defRPr/>
              </a:pPr>
              <a:t>‹#›</a:t>
            </a:fld>
            <a:endParaRPr lang="en-US" altLang="en-US"/>
          </a:p>
        </p:txBody>
      </p:sp>
    </p:spTree>
    <p:extLst>
      <p:ext uri="{BB962C8B-B14F-4D97-AF65-F5344CB8AC3E}">
        <p14:creationId xmlns:p14="http://schemas.microsoft.com/office/powerpoint/2010/main" val="275851614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11887200" cy="877824"/>
          </a:xfrm>
        </p:spPr>
        <p:txBody>
          <a:bodyPr tIns="137160" bIns="137160" anchor="b">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1219200" y="5002306"/>
            <a:ext cx="10668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9" name="Picture Placeholder 8"/>
          <p:cNvSpPr>
            <a:spLocks noGrp="1"/>
          </p:cNvSpPr>
          <p:nvPr>
            <p:ph type="pic" sz="quarter" idx="13"/>
          </p:nvPr>
        </p:nvSpPr>
        <p:spPr>
          <a:xfrm>
            <a:off x="1236133" y="1129553"/>
            <a:ext cx="10651067" cy="2980944"/>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5" name="Date Placeholder 3">
            <a:extLst>
              <a:ext uri="{FF2B5EF4-FFF2-40B4-BE49-F238E27FC236}">
                <a16:creationId xmlns:a16="http://schemas.microsoft.com/office/drawing/2014/main" id="{C8AF9647-26DD-6243-A009-B1FE885FA70C}"/>
              </a:ext>
            </a:extLst>
          </p:cNvPr>
          <p:cNvSpPr>
            <a:spLocks noGrp="1"/>
          </p:cNvSpPr>
          <p:nvPr>
            <p:ph type="dt" sz="half" idx="14"/>
          </p:nvPr>
        </p:nvSpPr>
        <p:spPr/>
        <p:txBody>
          <a:bodyPr/>
          <a:lstStyle>
            <a:lvl1pPr>
              <a:defRPr smtClean="0"/>
            </a:lvl1pPr>
          </a:lstStyle>
          <a:p>
            <a:pPr>
              <a:defRPr/>
            </a:pPr>
            <a:fld id="{24549941-B2CA-1447-9B0B-B44E044B0836}" type="datetimeFigureOut">
              <a:rPr lang="en-US" altLang="en-US"/>
              <a:pPr>
                <a:defRPr/>
              </a:pPr>
              <a:t>8/9/19</a:t>
            </a:fld>
            <a:endParaRPr lang="en-US" altLang="en-US"/>
          </a:p>
        </p:txBody>
      </p:sp>
      <p:sp>
        <p:nvSpPr>
          <p:cNvPr id="6" name="Footer Placeholder 4">
            <a:extLst>
              <a:ext uri="{FF2B5EF4-FFF2-40B4-BE49-F238E27FC236}">
                <a16:creationId xmlns:a16="http://schemas.microsoft.com/office/drawing/2014/main" id="{3F458236-CAF7-A947-BAF1-9FB97E927349}"/>
              </a:ext>
            </a:extLst>
          </p:cNvPr>
          <p:cNvSpPr>
            <a:spLocks noGrp="1"/>
          </p:cNvSpPr>
          <p:nvPr>
            <p:ph type="ftr" sz="quarter" idx="15"/>
          </p:nvPr>
        </p:nvSpPr>
        <p:spPr/>
        <p:txBody>
          <a:bodyPr/>
          <a:lstStyle>
            <a:lvl1pPr>
              <a:defRPr/>
            </a:lvl1pPr>
          </a:lstStyle>
          <a:p>
            <a:pPr>
              <a:defRPr/>
            </a:pPr>
            <a:endParaRPr lang="en-US"/>
          </a:p>
        </p:txBody>
      </p:sp>
    </p:spTree>
    <p:extLst>
      <p:ext uri="{BB962C8B-B14F-4D97-AF65-F5344CB8AC3E}">
        <p14:creationId xmlns:p14="http://schemas.microsoft.com/office/powerpoint/2010/main" val="291461293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11887200" cy="877824"/>
          </a:xfrm>
        </p:spPr>
        <p:txBody>
          <a:bodyPr tIns="137160" bIns="137160" anchor="b">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1219200" y="5002306"/>
            <a:ext cx="10668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9" name="Picture Placeholder 8"/>
          <p:cNvSpPr>
            <a:spLocks noGrp="1"/>
          </p:cNvSpPr>
          <p:nvPr>
            <p:ph type="pic" sz="quarter" idx="13"/>
          </p:nvPr>
        </p:nvSpPr>
        <p:spPr>
          <a:xfrm>
            <a:off x="1236133" y="1129553"/>
            <a:ext cx="5315712" cy="2980944"/>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7" name="Picture Placeholder 8"/>
          <p:cNvSpPr>
            <a:spLocks noGrp="1"/>
          </p:cNvSpPr>
          <p:nvPr>
            <p:ph type="pic" sz="quarter" idx="14"/>
          </p:nvPr>
        </p:nvSpPr>
        <p:spPr>
          <a:xfrm>
            <a:off x="6571488" y="1129553"/>
            <a:ext cx="5315712" cy="2980944"/>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6" name="Date Placeholder 3">
            <a:extLst>
              <a:ext uri="{FF2B5EF4-FFF2-40B4-BE49-F238E27FC236}">
                <a16:creationId xmlns:a16="http://schemas.microsoft.com/office/drawing/2014/main" id="{04A2BBFB-0830-D440-B7FB-851735B77AF3}"/>
              </a:ext>
            </a:extLst>
          </p:cNvPr>
          <p:cNvSpPr>
            <a:spLocks noGrp="1"/>
          </p:cNvSpPr>
          <p:nvPr>
            <p:ph type="dt" sz="half" idx="15"/>
          </p:nvPr>
        </p:nvSpPr>
        <p:spPr/>
        <p:txBody>
          <a:bodyPr/>
          <a:lstStyle>
            <a:lvl1pPr>
              <a:defRPr smtClean="0"/>
            </a:lvl1pPr>
          </a:lstStyle>
          <a:p>
            <a:pPr>
              <a:defRPr/>
            </a:pPr>
            <a:fld id="{3FBBCCD4-25A0-BB4F-AC62-F4104DB60CA7}" type="datetimeFigureOut">
              <a:rPr lang="en-US" altLang="en-US"/>
              <a:pPr>
                <a:defRPr/>
              </a:pPr>
              <a:t>8/9/19</a:t>
            </a:fld>
            <a:endParaRPr lang="en-US" altLang="en-US"/>
          </a:p>
        </p:txBody>
      </p:sp>
      <p:sp>
        <p:nvSpPr>
          <p:cNvPr id="8" name="Footer Placeholder 4">
            <a:extLst>
              <a:ext uri="{FF2B5EF4-FFF2-40B4-BE49-F238E27FC236}">
                <a16:creationId xmlns:a16="http://schemas.microsoft.com/office/drawing/2014/main" id="{A6F9135A-40CD-E248-8A53-3F5713D9C5BE}"/>
              </a:ext>
            </a:extLst>
          </p:cNvPr>
          <p:cNvSpPr>
            <a:spLocks noGrp="1"/>
          </p:cNvSpPr>
          <p:nvPr>
            <p:ph type="ftr" sz="quarter" idx="16"/>
          </p:nvPr>
        </p:nvSpPr>
        <p:spPr/>
        <p:txBody>
          <a:bodyPr/>
          <a:lstStyle>
            <a:lvl1pPr>
              <a:defRPr/>
            </a:lvl1pPr>
          </a:lstStyle>
          <a:p>
            <a:pPr>
              <a:defRPr/>
            </a:pPr>
            <a:endParaRPr lang="en-US"/>
          </a:p>
        </p:txBody>
      </p:sp>
    </p:spTree>
    <p:extLst>
      <p:ext uri="{BB962C8B-B14F-4D97-AF65-F5344CB8AC3E}">
        <p14:creationId xmlns:p14="http://schemas.microsoft.com/office/powerpoint/2010/main" val="14316488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11887200" cy="877824"/>
          </a:xfrm>
        </p:spPr>
        <p:txBody>
          <a:bodyPr tIns="137160" bIns="137160" anchor="b">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1219200" y="5002306"/>
            <a:ext cx="10668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9" name="Picture Placeholder 8"/>
          <p:cNvSpPr>
            <a:spLocks noGrp="1"/>
          </p:cNvSpPr>
          <p:nvPr>
            <p:ph type="pic" sz="quarter" idx="13"/>
          </p:nvPr>
        </p:nvSpPr>
        <p:spPr>
          <a:xfrm>
            <a:off x="1236133" y="1129553"/>
            <a:ext cx="8802624" cy="2980944"/>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7" name="Picture Placeholder 8"/>
          <p:cNvSpPr>
            <a:spLocks noGrp="1"/>
          </p:cNvSpPr>
          <p:nvPr>
            <p:ph type="pic" sz="quarter" idx="14"/>
          </p:nvPr>
        </p:nvSpPr>
        <p:spPr>
          <a:xfrm>
            <a:off x="10058400" y="1129553"/>
            <a:ext cx="1828800" cy="1481328"/>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8" name="Picture Placeholder 8"/>
          <p:cNvSpPr>
            <a:spLocks noGrp="1"/>
          </p:cNvSpPr>
          <p:nvPr>
            <p:ph type="pic" sz="quarter" idx="15"/>
          </p:nvPr>
        </p:nvSpPr>
        <p:spPr>
          <a:xfrm>
            <a:off x="10058400" y="2629169"/>
            <a:ext cx="1828800" cy="1481328"/>
          </a:xfrm>
        </p:spPr>
        <p:txBody>
          <a:bodyPr rtlCol="0">
            <a:normAutofit/>
          </a:bodyPr>
          <a:lstStyle>
            <a:lvl1pPr marL="0" indent="0">
              <a:buNone/>
              <a:defRPr sz="1800"/>
            </a:lvl1pPr>
          </a:lstStyle>
          <a:p>
            <a:pPr lvl="0"/>
            <a:r>
              <a:rPr lang="en-US" noProof="0"/>
              <a:t>Drag picture to placeholder or click icon to add</a:t>
            </a:r>
            <a:endParaRPr noProof="0"/>
          </a:p>
        </p:txBody>
      </p:sp>
      <p:sp>
        <p:nvSpPr>
          <p:cNvPr id="10" name="Date Placeholder 3">
            <a:extLst>
              <a:ext uri="{FF2B5EF4-FFF2-40B4-BE49-F238E27FC236}">
                <a16:creationId xmlns:a16="http://schemas.microsoft.com/office/drawing/2014/main" id="{0AAA0552-A30F-E34B-9216-45BA48B3FB3C}"/>
              </a:ext>
            </a:extLst>
          </p:cNvPr>
          <p:cNvSpPr>
            <a:spLocks noGrp="1"/>
          </p:cNvSpPr>
          <p:nvPr>
            <p:ph type="dt" sz="half" idx="16"/>
          </p:nvPr>
        </p:nvSpPr>
        <p:spPr/>
        <p:txBody>
          <a:bodyPr/>
          <a:lstStyle>
            <a:lvl1pPr>
              <a:defRPr smtClean="0"/>
            </a:lvl1pPr>
          </a:lstStyle>
          <a:p>
            <a:pPr>
              <a:defRPr/>
            </a:pPr>
            <a:fld id="{56E2BD3A-F620-5849-BF8C-2FAA576BCD75}" type="datetimeFigureOut">
              <a:rPr lang="en-US" altLang="en-US"/>
              <a:pPr>
                <a:defRPr/>
              </a:pPr>
              <a:t>8/9/19</a:t>
            </a:fld>
            <a:endParaRPr lang="en-US" altLang="en-US"/>
          </a:p>
        </p:txBody>
      </p:sp>
      <p:sp>
        <p:nvSpPr>
          <p:cNvPr id="11" name="Footer Placeholder 4">
            <a:extLst>
              <a:ext uri="{FF2B5EF4-FFF2-40B4-BE49-F238E27FC236}">
                <a16:creationId xmlns:a16="http://schemas.microsoft.com/office/drawing/2014/main" id="{C205DC52-B866-414B-914F-C16F2D975F28}"/>
              </a:ext>
            </a:extLst>
          </p:cNvPr>
          <p:cNvSpPr>
            <a:spLocks noGrp="1"/>
          </p:cNvSpPr>
          <p:nvPr>
            <p:ph type="ftr" sz="quarter" idx="17"/>
          </p:nvPr>
        </p:nvSpPr>
        <p:spPr/>
        <p:txBody>
          <a:bodyPr/>
          <a:lstStyle>
            <a:lvl1pPr>
              <a:defRPr/>
            </a:lvl1pPr>
          </a:lstStyle>
          <a:p>
            <a:pPr>
              <a:defRPr/>
            </a:pPr>
            <a:endParaRPr lang="en-US"/>
          </a:p>
        </p:txBody>
      </p:sp>
    </p:spTree>
    <p:extLst>
      <p:ext uri="{BB962C8B-B14F-4D97-AF65-F5344CB8AC3E}">
        <p14:creationId xmlns:p14="http://schemas.microsoft.com/office/powerpoint/2010/main" val="1801900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D04C8-AF57-4643-A085-1ACA804C89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3151B8-4B46-7D45-91DD-F725A9D6656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4F7451-7479-ED47-A8BB-E96401ABDA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1EC7C-6B9A-F641-9805-96BFA93AD30F}"/>
              </a:ext>
            </a:extLst>
          </p:cNvPr>
          <p:cNvSpPr>
            <a:spLocks noGrp="1"/>
          </p:cNvSpPr>
          <p:nvPr>
            <p:ph type="dt" sz="half" idx="10"/>
          </p:nvPr>
        </p:nvSpPr>
        <p:spPr/>
        <p:txBody>
          <a:bodyPr/>
          <a:lstStyle/>
          <a:p>
            <a:fld id="{8D348DAB-0104-5A4A-B8D8-C53BCA0DC7E9}" type="datetimeFigureOut">
              <a:rPr lang="en-US" smtClean="0"/>
              <a:t>8/9/19</a:t>
            </a:fld>
            <a:endParaRPr lang="en-US"/>
          </a:p>
        </p:txBody>
      </p:sp>
      <p:sp>
        <p:nvSpPr>
          <p:cNvPr id="6" name="Footer Placeholder 5">
            <a:extLst>
              <a:ext uri="{FF2B5EF4-FFF2-40B4-BE49-F238E27FC236}">
                <a16:creationId xmlns:a16="http://schemas.microsoft.com/office/drawing/2014/main" id="{EB607676-3A81-6349-B30C-2DC9CA9B04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4E109F-417D-6546-9BD3-66484C529F4A}"/>
              </a:ext>
            </a:extLst>
          </p:cNvPr>
          <p:cNvSpPr>
            <a:spLocks noGrp="1"/>
          </p:cNvSpPr>
          <p:nvPr>
            <p:ph type="sldNum" sz="quarter" idx="12"/>
          </p:nvPr>
        </p:nvSpPr>
        <p:spPr/>
        <p:txBody>
          <a:bodyPr/>
          <a:lstStyle/>
          <a:p>
            <a:fld id="{3A05B371-66E8-364F-BEE3-59CF20E85B42}" type="slidenum">
              <a:rPr lang="en-US" smtClean="0"/>
              <a:t>‹#›</a:t>
            </a:fld>
            <a:endParaRPr lang="en-US"/>
          </a:p>
        </p:txBody>
      </p:sp>
    </p:spTree>
    <p:extLst>
      <p:ext uri="{BB962C8B-B14F-4D97-AF65-F5344CB8AC3E}">
        <p14:creationId xmlns:p14="http://schemas.microsoft.com/office/powerpoint/2010/main" val="182629550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a:extLst>
              <a:ext uri="{FF2B5EF4-FFF2-40B4-BE49-F238E27FC236}">
                <a16:creationId xmlns:a16="http://schemas.microsoft.com/office/drawing/2014/main" id="{A02D3C31-3107-B24B-A0D9-78D1B4624FF8}"/>
              </a:ext>
            </a:extLst>
          </p:cNvPr>
          <p:cNvSpPr>
            <a:spLocks noGrp="1"/>
          </p:cNvSpPr>
          <p:nvPr>
            <p:ph type="dt" sz="half" idx="10"/>
          </p:nvPr>
        </p:nvSpPr>
        <p:spPr/>
        <p:txBody>
          <a:bodyPr/>
          <a:lstStyle>
            <a:lvl1pPr>
              <a:defRPr/>
            </a:lvl1pPr>
          </a:lstStyle>
          <a:p>
            <a:pPr>
              <a:defRPr/>
            </a:pPr>
            <a:fld id="{F7494E25-7983-8441-B171-9ACD4905E9A8}" type="datetimeFigureOut">
              <a:rPr lang="en-US" altLang="en-US"/>
              <a:pPr>
                <a:defRPr/>
              </a:pPr>
              <a:t>8/9/19</a:t>
            </a:fld>
            <a:endParaRPr lang="en-US" altLang="en-US"/>
          </a:p>
        </p:txBody>
      </p:sp>
      <p:sp>
        <p:nvSpPr>
          <p:cNvPr id="5" name="Footer Placeholder 4">
            <a:extLst>
              <a:ext uri="{FF2B5EF4-FFF2-40B4-BE49-F238E27FC236}">
                <a16:creationId xmlns:a16="http://schemas.microsoft.com/office/drawing/2014/main" id="{11B77AE0-9B2C-9643-952F-B236EF064032}"/>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DB211D1C-519E-F24B-83B1-ECB4F294B9AD}"/>
              </a:ext>
            </a:extLst>
          </p:cNvPr>
          <p:cNvSpPr>
            <a:spLocks noGrp="1"/>
          </p:cNvSpPr>
          <p:nvPr>
            <p:ph type="sldNum" sz="quarter" idx="12"/>
          </p:nvPr>
        </p:nvSpPr>
        <p:spPr/>
        <p:txBody>
          <a:bodyPr/>
          <a:lstStyle>
            <a:lvl1pPr>
              <a:defRPr/>
            </a:lvl1pPr>
          </a:lstStyle>
          <a:p>
            <a:pPr>
              <a:defRPr/>
            </a:pPr>
            <a:fld id="{CFCC34C5-F33A-3340-A5E1-9110E32C5678}" type="slidenum">
              <a:rPr lang="en-US" altLang="en-US"/>
              <a:pPr>
                <a:defRPr/>
              </a:pPr>
              <a:t>‹#›</a:t>
            </a:fld>
            <a:endParaRPr lang="en-US" altLang="en-US"/>
          </a:p>
        </p:txBody>
      </p:sp>
    </p:spTree>
    <p:extLst>
      <p:ext uri="{BB962C8B-B14F-4D97-AF65-F5344CB8AC3E}">
        <p14:creationId xmlns:p14="http://schemas.microsoft.com/office/powerpoint/2010/main" val="261064095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50071" y="1129554"/>
            <a:ext cx="1219200" cy="5533278"/>
          </a:xfrm>
        </p:spPr>
        <p:txBody>
          <a:bodyPr vert="eaVert" lIns="274320" tIns="685800" bIns="685800"/>
          <a:lstStyle/>
          <a:p>
            <a:r>
              <a:rPr lang="en-US"/>
              <a:t>Click to edit Master title style</a:t>
            </a:r>
            <a:endParaRPr/>
          </a:p>
        </p:txBody>
      </p:sp>
      <p:sp>
        <p:nvSpPr>
          <p:cNvPr id="3" name="Vertical Text Placeholder 2"/>
          <p:cNvSpPr>
            <a:spLocks noGrp="1"/>
          </p:cNvSpPr>
          <p:nvPr>
            <p:ph type="body" orient="vert" idx="1"/>
          </p:nvPr>
        </p:nvSpPr>
        <p:spPr>
          <a:xfrm>
            <a:off x="1490133" y="1734671"/>
            <a:ext cx="8568267" cy="4542304"/>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a:extLst>
              <a:ext uri="{FF2B5EF4-FFF2-40B4-BE49-F238E27FC236}">
                <a16:creationId xmlns:a16="http://schemas.microsoft.com/office/drawing/2014/main" id="{81BA56C6-933D-3F45-838C-744766354AA6}"/>
              </a:ext>
            </a:extLst>
          </p:cNvPr>
          <p:cNvSpPr>
            <a:spLocks noGrp="1"/>
          </p:cNvSpPr>
          <p:nvPr>
            <p:ph type="dt" sz="half" idx="10"/>
          </p:nvPr>
        </p:nvSpPr>
        <p:spPr/>
        <p:txBody>
          <a:bodyPr/>
          <a:lstStyle>
            <a:lvl1pPr>
              <a:defRPr/>
            </a:lvl1pPr>
          </a:lstStyle>
          <a:p>
            <a:pPr>
              <a:defRPr/>
            </a:pPr>
            <a:fld id="{CF2415E1-4632-C843-9EF4-3EF03AC03EF8}" type="datetimeFigureOut">
              <a:rPr lang="en-US" altLang="en-US"/>
              <a:pPr>
                <a:defRPr/>
              </a:pPr>
              <a:t>8/9/19</a:t>
            </a:fld>
            <a:endParaRPr lang="en-US" altLang="en-US"/>
          </a:p>
        </p:txBody>
      </p:sp>
      <p:sp>
        <p:nvSpPr>
          <p:cNvPr id="5" name="Footer Placeholder 4">
            <a:extLst>
              <a:ext uri="{FF2B5EF4-FFF2-40B4-BE49-F238E27FC236}">
                <a16:creationId xmlns:a16="http://schemas.microsoft.com/office/drawing/2014/main" id="{532A5C48-E69B-3D43-8FD6-ACB81CFBC2CA}"/>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997901C3-B069-C04F-8158-73A0A8D54CF5}"/>
              </a:ext>
            </a:extLst>
          </p:cNvPr>
          <p:cNvSpPr>
            <a:spLocks noGrp="1"/>
          </p:cNvSpPr>
          <p:nvPr>
            <p:ph type="sldNum" sz="quarter" idx="12"/>
          </p:nvPr>
        </p:nvSpPr>
        <p:spPr/>
        <p:txBody>
          <a:bodyPr/>
          <a:lstStyle>
            <a:lvl1pPr>
              <a:defRPr/>
            </a:lvl1pPr>
          </a:lstStyle>
          <a:p>
            <a:pPr>
              <a:defRPr/>
            </a:pPr>
            <a:fld id="{54A816E2-B06B-9143-A7EB-275ACF3E1340}" type="slidenum">
              <a:rPr lang="en-US" altLang="en-US"/>
              <a:pPr>
                <a:defRPr/>
              </a:pPr>
              <a:t>‹#›</a:t>
            </a:fld>
            <a:endParaRPr lang="en-US" altLang="en-US"/>
          </a:p>
        </p:txBody>
      </p:sp>
    </p:spTree>
    <p:extLst>
      <p:ext uri="{BB962C8B-B14F-4D97-AF65-F5344CB8AC3E}">
        <p14:creationId xmlns:p14="http://schemas.microsoft.com/office/powerpoint/2010/main" val="707014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434D4-CB0B-B449-8FD2-3E2A016029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4FAE7E9-3AA6-5F4A-A14B-0146F86924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6431125-D963-CE4F-9D0F-6D01E1C98D2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73A86D-ABC1-D649-BFE4-82CE8439AA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F1F48B2-266D-2544-A3D4-13B5E18D602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7031F8-D159-CC4B-A1C2-9F280FE07B3B}"/>
              </a:ext>
            </a:extLst>
          </p:cNvPr>
          <p:cNvSpPr>
            <a:spLocks noGrp="1"/>
          </p:cNvSpPr>
          <p:nvPr>
            <p:ph type="dt" sz="half" idx="10"/>
          </p:nvPr>
        </p:nvSpPr>
        <p:spPr/>
        <p:txBody>
          <a:bodyPr/>
          <a:lstStyle/>
          <a:p>
            <a:fld id="{8D348DAB-0104-5A4A-B8D8-C53BCA0DC7E9}" type="datetimeFigureOut">
              <a:rPr lang="en-US" smtClean="0"/>
              <a:t>8/9/19</a:t>
            </a:fld>
            <a:endParaRPr lang="en-US"/>
          </a:p>
        </p:txBody>
      </p:sp>
      <p:sp>
        <p:nvSpPr>
          <p:cNvPr id="8" name="Footer Placeholder 7">
            <a:extLst>
              <a:ext uri="{FF2B5EF4-FFF2-40B4-BE49-F238E27FC236}">
                <a16:creationId xmlns:a16="http://schemas.microsoft.com/office/drawing/2014/main" id="{04996984-E3DD-0A44-8425-CDC0FC9CC77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6089122-DE67-E441-A0DC-CAC1CFE34770}"/>
              </a:ext>
            </a:extLst>
          </p:cNvPr>
          <p:cNvSpPr>
            <a:spLocks noGrp="1"/>
          </p:cNvSpPr>
          <p:nvPr>
            <p:ph type="sldNum" sz="quarter" idx="12"/>
          </p:nvPr>
        </p:nvSpPr>
        <p:spPr/>
        <p:txBody>
          <a:bodyPr/>
          <a:lstStyle/>
          <a:p>
            <a:fld id="{3A05B371-66E8-364F-BEE3-59CF20E85B42}" type="slidenum">
              <a:rPr lang="en-US" smtClean="0"/>
              <a:t>‹#›</a:t>
            </a:fld>
            <a:endParaRPr lang="en-US"/>
          </a:p>
        </p:txBody>
      </p:sp>
    </p:spTree>
    <p:extLst>
      <p:ext uri="{BB962C8B-B14F-4D97-AF65-F5344CB8AC3E}">
        <p14:creationId xmlns:p14="http://schemas.microsoft.com/office/powerpoint/2010/main" val="2702066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825AB-682C-6548-9FBD-CD6FC96840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5C0DA4-79B9-0843-9802-3F7027E42C57}"/>
              </a:ext>
            </a:extLst>
          </p:cNvPr>
          <p:cNvSpPr>
            <a:spLocks noGrp="1"/>
          </p:cNvSpPr>
          <p:nvPr>
            <p:ph type="dt" sz="half" idx="10"/>
          </p:nvPr>
        </p:nvSpPr>
        <p:spPr/>
        <p:txBody>
          <a:bodyPr/>
          <a:lstStyle/>
          <a:p>
            <a:fld id="{8D348DAB-0104-5A4A-B8D8-C53BCA0DC7E9}" type="datetimeFigureOut">
              <a:rPr lang="en-US" smtClean="0"/>
              <a:t>8/9/19</a:t>
            </a:fld>
            <a:endParaRPr lang="en-US"/>
          </a:p>
        </p:txBody>
      </p:sp>
      <p:sp>
        <p:nvSpPr>
          <p:cNvPr id="4" name="Footer Placeholder 3">
            <a:extLst>
              <a:ext uri="{FF2B5EF4-FFF2-40B4-BE49-F238E27FC236}">
                <a16:creationId xmlns:a16="http://schemas.microsoft.com/office/drawing/2014/main" id="{BD887C0F-2C44-0546-9F41-430FC4E850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329A48D-0437-CC4D-9B8B-16B857EA1DA2}"/>
              </a:ext>
            </a:extLst>
          </p:cNvPr>
          <p:cNvSpPr>
            <a:spLocks noGrp="1"/>
          </p:cNvSpPr>
          <p:nvPr>
            <p:ph type="sldNum" sz="quarter" idx="12"/>
          </p:nvPr>
        </p:nvSpPr>
        <p:spPr/>
        <p:txBody>
          <a:bodyPr/>
          <a:lstStyle/>
          <a:p>
            <a:fld id="{3A05B371-66E8-364F-BEE3-59CF20E85B42}" type="slidenum">
              <a:rPr lang="en-US" smtClean="0"/>
              <a:t>‹#›</a:t>
            </a:fld>
            <a:endParaRPr lang="en-US"/>
          </a:p>
        </p:txBody>
      </p:sp>
    </p:spTree>
    <p:extLst>
      <p:ext uri="{BB962C8B-B14F-4D97-AF65-F5344CB8AC3E}">
        <p14:creationId xmlns:p14="http://schemas.microsoft.com/office/powerpoint/2010/main" val="34723752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248902E-A264-D642-8121-5491A038BAFF}"/>
              </a:ext>
            </a:extLst>
          </p:cNvPr>
          <p:cNvSpPr>
            <a:spLocks noGrp="1"/>
          </p:cNvSpPr>
          <p:nvPr>
            <p:ph type="dt" sz="half" idx="10"/>
          </p:nvPr>
        </p:nvSpPr>
        <p:spPr/>
        <p:txBody>
          <a:bodyPr/>
          <a:lstStyle/>
          <a:p>
            <a:fld id="{8D348DAB-0104-5A4A-B8D8-C53BCA0DC7E9}" type="datetimeFigureOut">
              <a:rPr lang="en-US" smtClean="0"/>
              <a:t>8/9/19</a:t>
            </a:fld>
            <a:endParaRPr lang="en-US"/>
          </a:p>
        </p:txBody>
      </p:sp>
      <p:sp>
        <p:nvSpPr>
          <p:cNvPr id="3" name="Footer Placeholder 2">
            <a:extLst>
              <a:ext uri="{FF2B5EF4-FFF2-40B4-BE49-F238E27FC236}">
                <a16:creationId xmlns:a16="http://schemas.microsoft.com/office/drawing/2014/main" id="{8E8272BC-00BE-2E4D-B34B-06C73153FC0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20F22D3-626D-744D-B74F-8058AC32AF74}"/>
              </a:ext>
            </a:extLst>
          </p:cNvPr>
          <p:cNvSpPr>
            <a:spLocks noGrp="1"/>
          </p:cNvSpPr>
          <p:nvPr>
            <p:ph type="sldNum" sz="quarter" idx="12"/>
          </p:nvPr>
        </p:nvSpPr>
        <p:spPr/>
        <p:txBody>
          <a:bodyPr/>
          <a:lstStyle/>
          <a:p>
            <a:fld id="{3A05B371-66E8-364F-BEE3-59CF20E85B42}" type="slidenum">
              <a:rPr lang="en-US" smtClean="0"/>
              <a:t>‹#›</a:t>
            </a:fld>
            <a:endParaRPr lang="en-US"/>
          </a:p>
        </p:txBody>
      </p:sp>
    </p:spTree>
    <p:extLst>
      <p:ext uri="{BB962C8B-B14F-4D97-AF65-F5344CB8AC3E}">
        <p14:creationId xmlns:p14="http://schemas.microsoft.com/office/powerpoint/2010/main" val="33188042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90A41-2305-1446-A38B-F60C79EF70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74B242-4D7F-F64E-8370-4F8A8E1E8E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29E7921-FC7C-2E49-8866-95219AB83D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8DFB235-FA30-3841-AAA2-5AB08D8CDAFB}"/>
              </a:ext>
            </a:extLst>
          </p:cNvPr>
          <p:cNvSpPr>
            <a:spLocks noGrp="1"/>
          </p:cNvSpPr>
          <p:nvPr>
            <p:ph type="dt" sz="half" idx="10"/>
          </p:nvPr>
        </p:nvSpPr>
        <p:spPr/>
        <p:txBody>
          <a:bodyPr/>
          <a:lstStyle/>
          <a:p>
            <a:fld id="{8D348DAB-0104-5A4A-B8D8-C53BCA0DC7E9}" type="datetimeFigureOut">
              <a:rPr lang="en-US" smtClean="0"/>
              <a:t>8/9/19</a:t>
            </a:fld>
            <a:endParaRPr lang="en-US"/>
          </a:p>
        </p:txBody>
      </p:sp>
      <p:sp>
        <p:nvSpPr>
          <p:cNvPr id="6" name="Footer Placeholder 5">
            <a:extLst>
              <a:ext uri="{FF2B5EF4-FFF2-40B4-BE49-F238E27FC236}">
                <a16:creationId xmlns:a16="http://schemas.microsoft.com/office/drawing/2014/main" id="{34F0F428-2E94-A143-AD16-E68060CF41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C18E10-D5DD-B54D-9C44-DA9A0EAF9F81}"/>
              </a:ext>
            </a:extLst>
          </p:cNvPr>
          <p:cNvSpPr>
            <a:spLocks noGrp="1"/>
          </p:cNvSpPr>
          <p:nvPr>
            <p:ph type="sldNum" sz="quarter" idx="12"/>
          </p:nvPr>
        </p:nvSpPr>
        <p:spPr/>
        <p:txBody>
          <a:bodyPr/>
          <a:lstStyle/>
          <a:p>
            <a:fld id="{3A05B371-66E8-364F-BEE3-59CF20E85B42}" type="slidenum">
              <a:rPr lang="en-US" smtClean="0"/>
              <a:t>‹#›</a:t>
            </a:fld>
            <a:endParaRPr lang="en-US"/>
          </a:p>
        </p:txBody>
      </p:sp>
    </p:spTree>
    <p:extLst>
      <p:ext uri="{BB962C8B-B14F-4D97-AF65-F5344CB8AC3E}">
        <p14:creationId xmlns:p14="http://schemas.microsoft.com/office/powerpoint/2010/main" val="438537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E8B40-1F1E-DC42-81DA-BC851935C7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3068344-5EF7-B742-98E1-6E64D515F7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DBDDDBA-90C6-0542-B510-2E851A557D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976095F-2FBD-8941-AD4F-1B43E184F68E}"/>
              </a:ext>
            </a:extLst>
          </p:cNvPr>
          <p:cNvSpPr>
            <a:spLocks noGrp="1"/>
          </p:cNvSpPr>
          <p:nvPr>
            <p:ph type="dt" sz="half" idx="10"/>
          </p:nvPr>
        </p:nvSpPr>
        <p:spPr/>
        <p:txBody>
          <a:bodyPr/>
          <a:lstStyle/>
          <a:p>
            <a:fld id="{8D348DAB-0104-5A4A-B8D8-C53BCA0DC7E9}" type="datetimeFigureOut">
              <a:rPr lang="en-US" smtClean="0"/>
              <a:t>8/9/19</a:t>
            </a:fld>
            <a:endParaRPr lang="en-US"/>
          </a:p>
        </p:txBody>
      </p:sp>
      <p:sp>
        <p:nvSpPr>
          <p:cNvPr id="6" name="Footer Placeholder 5">
            <a:extLst>
              <a:ext uri="{FF2B5EF4-FFF2-40B4-BE49-F238E27FC236}">
                <a16:creationId xmlns:a16="http://schemas.microsoft.com/office/drawing/2014/main" id="{54BE5C73-9ADA-9945-A5ED-A74CF04DAD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9F98C2-507E-144B-A1B8-6DF3D6D484C3}"/>
              </a:ext>
            </a:extLst>
          </p:cNvPr>
          <p:cNvSpPr>
            <a:spLocks noGrp="1"/>
          </p:cNvSpPr>
          <p:nvPr>
            <p:ph type="sldNum" sz="quarter" idx="12"/>
          </p:nvPr>
        </p:nvSpPr>
        <p:spPr/>
        <p:txBody>
          <a:bodyPr/>
          <a:lstStyle/>
          <a:p>
            <a:fld id="{3A05B371-66E8-364F-BEE3-59CF20E85B42}" type="slidenum">
              <a:rPr lang="en-US" smtClean="0"/>
              <a:t>‹#›</a:t>
            </a:fld>
            <a:endParaRPr lang="en-US"/>
          </a:p>
        </p:txBody>
      </p:sp>
    </p:spTree>
    <p:extLst>
      <p:ext uri="{BB962C8B-B14F-4D97-AF65-F5344CB8AC3E}">
        <p14:creationId xmlns:p14="http://schemas.microsoft.com/office/powerpoint/2010/main" val="3870192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6" Type="http://schemas.openxmlformats.org/officeDocument/2006/relationships/theme" Target="../theme/theme3.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9829D4-10C6-8543-837B-F20805485E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31219C-DC4C-8740-A6FD-C579E95D1C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6F8B6D-C686-C54B-9A06-332CD5269B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348DAB-0104-5A4A-B8D8-C53BCA0DC7E9}" type="datetimeFigureOut">
              <a:rPr lang="en-US" smtClean="0"/>
              <a:t>8/9/19</a:t>
            </a:fld>
            <a:endParaRPr lang="en-US"/>
          </a:p>
        </p:txBody>
      </p:sp>
      <p:sp>
        <p:nvSpPr>
          <p:cNvPr id="5" name="Footer Placeholder 4">
            <a:extLst>
              <a:ext uri="{FF2B5EF4-FFF2-40B4-BE49-F238E27FC236}">
                <a16:creationId xmlns:a16="http://schemas.microsoft.com/office/drawing/2014/main" id="{8F73855D-223A-9A46-9971-850E6A1587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E0684A6-E013-2547-B7B2-D01EF6F6C9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05B371-66E8-364F-BEE3-59CF20E85B42}" type="slidenum">
              <a:rPr lang="en-US" smtClean="0"/>
              <a:t>‹#›</a:t>
            </a:fld>
            <a:endParaRPr lang="en-US"/>
          </a:p>
        </p:txBody>
      </p:sp>
    </p:spTree>
    <p:extLst>
      <p:ext uri="{BB962C8B-B14F-4D97-AF65-F5344CB8AC3E}">
        <p14:creationId xmlns:p14="http://schemas.microsoft.com/office/powerpoint/2010/main" val="25108229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408AFC7A-FB06-FC4F-A905-638D02D43501}"/>
              </a:ext>
            </a:extLst>
          </p:cNvPr>
          <p:cNvSpPr>
            <a:spLocks noGrp="1"/>
          </p:cNvSpPr>
          <p:nvPr>
            <p:ph type="title"/>
          </p:nvPr>
        </p:nvSpPr>
        <p:spPr bwMode="auto">
          <a:xfrm>
            <a:off x="1" y="1123950"/>
            <a:ext cx="11885084" cy="9144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88720" tIns="45720" rIns="27432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3DFADDE2-AB89-D342-ABD5-8B197F2B77F7}"/>
              </a:ext>
            </a:extLst>
          </p:cNvPr>
          <p:cNvSpPr>
            <a:spLocks noGrp="1"/>
          </p:cNvSpPr>
          <p:nvPr>
            <p:ph type="body" idx="1"/>
          </p:nvPr>
        </p:nvSpPr>
        <p:spPr bwMode="auto">
          <a:xfrm>
            <a:off x="1485901" y="2595563"/>
            <a:ext cx="10147300" cy="367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23D82E28-1690-5D41-8AB3-FDB02CC0C38C}"/>
              </a:ext>
            </a:extLst>
          </p:cNvPr>
          <p:cNvSpPr>
            <a:spLocks noGrp="1"/>
          </p:cNvSpPr>
          <p:nvPr>
            <p:ph type="dt" sz="half" idx="2"/>
          </p:nvPr>
        </p:nvSpPr>
        <p:spPr>
          <a:xfrm>
            <a:off x="8773584" y="188914"/>
            <a:ext cx="2844800" cy="365125"/>
          </a:xfrm>
          <a:prstGeom prst="rect">
            <a:avLst/>
          </a:prstGeom>
        </p:spPr>
        <p:txBody>
          <a:bodyPr vert="horz" wrap="square" lIns="91440" tIns="45720" rIns="91440" bIns="45720" numCol="1" anchor="ctr" anchorCtr="0" compatLnSpc="1">
            <a:prstTxWarp prst="textNoShape">
              <a:avLst/>
            </a:prstTxWarp>
          </a:bodyPr>
          <a:lstStyle>
            <a:lvl1pPr algn="r">
              <a:defRPr sz="1000">
                <a:solidFill>
                  <a:srgbClr val="595959"/>
                </a:solidFill>
              </a:defRPr>
            </a:lvl1pPr>
          </a:lstStyle>
          <a:p>
            <a:fld id="{F3825F1E-748C-F94A-85AA-8E6F00227478}" type="datetimeFigureOut">
              <a:rPr lang="en-US" altLang="en-US"/>
              <a:pPr/>
              <a:t>8/9/19</a:t>
            </a:fld>
            <a:endParaRPr lang="en-US" altLang="en-US"/>
          </a:p>
        </p:txBody>
      </p:sp>
      <p:sp>
        <p:nvSpPr>
          <p:cNvPr id="5" name="Footer Placeholder 4">
            <a:extLst>
              <a:ext uri="{FF2B5EF4-FFF2-40B4-BE49-F238E27FC236}">
                <a16:creationId xmlns:a16="http://schemas.microsoft.com/office/drawing/2014/main" id="{4A562DCC-F262-8643-8FA7-364C489C33B8}"/>
              </a:ext>
            </a:extLst>
          </p:cNvPr>
          <p:cNvSpPr>
            <a:spLocks noGrp="1"/>
          </p:cNvSpPr>
          <p:nvPr>
            <p:ph type="ftr" sz="quarter" idx="3"/>
          </p:nvPr>
        </p:nvSpPr>
        <p:spPr>
          <a:xfrm>
            <a:off x="1494367" y="188914"/>
            <a:ext cx="3860800" cy="365125"/>
          </a:xfrm>
          <a:prstGeom prst="rect">
            <a:avLst/>
          </a:prstGeom>
        </p:spPr>
        <p:txBody>
          <a:bodyPr vert="horz" lIns="91440" tIns="45720" rIns="91440" bIns="45720" rtlCol="0" anchor="ctr"/>
          <a:lstStyle>
            <a:lvl1pPr algn="l" fontAlgn="auto">
              <a:spcBef>
                <a:spcPts val="0"/>
              </a:spcBef>
              <a:spcAft>
                <a:spcPts val="0"/>
              </a:spcAft>
              <a:defRPr sz="1000">
                <a:solidFill>
                  <a:schemeClr val="tx1">
                    <a:lumMod val="65000"/>
                    <a:lumOff val="35000"/>
                  </a:schemeClr>
                </a:solidFill>
                <a:latin typeface="+mn-lt"/>
                <a:ea typeface="+mn-ea"/>
                <a:cs typeface="+mn-cs"/>
              </a:defRPr>
            </a:lvl1pPr>
          </a:lstStyle>
          <a:p>
            <a:pPr>
              <a:defRPr/>
            </a:pPr>
            <a:endParaRPr lang="en-US"/>
          </a:p>
        </p:txBody>
      </p:sp>
      <p:sp>
        <p:nvSpPr>
          <p:cNvPr id="6" name="Slide Number Placeholder 5">
            <a:extLst>
              <a:ext uri="{FF2B5EF4-FFF2-40B4-BE49-F238E27FC236}">
                <a16:creationId xmlns:a16="http://schemas.microsoft.com/office/drawing/2014/main" id="{71AA6153-547C-D143-B365-62EEB2AEAEC2}"/>
              </a:ext>
            </a:extLst>
          </p:cNvPr>
          <p:cNvSpPr>
            <a:spLocks noGrp="1"/>
          </p:cNvSpPr>
          <p:nvPr>
            <p:ph type="sldNum" sz="quarter" idx="4"/>
          </p:nvPr>
        </p:nvSpPr>
        <p:spPr>
          <a:xfrm>
            <a:off x="11719984" y="6569076"/>
            <a:ext cx="609600" cy="365125"/>
          </a:xfrm>
          <a:prstGeom prst="rect">
            <a:avLst/>
          </a:prstGeom>
        </p:spPr>
        <p:txBody>
          <a:bodyPr vert="horz" wrap="square" lIns="91440" tIns="45720" rIns="91440" bIns="45720" numCol="1" anchor="ctr" anchorCtr="0" compatLnSpc="1">
            <a:prstTxWarp prst="textNoShape">
              <a:avLst/>
            </a:prstTxWarp>
          </a:bodyPr>
          <a:lstStyle>
            <a:lvl1pPr algn="ctr">
              <a:defRPr sz="800">
                <a:solidFill>
                  <a:srgbClr val="595959"/>
                </a:solidFill>
              </a:defRPr>
            </a:lvl1pPr>
          </a:lstStyle>
          <a:p>
            <a:fld id="{C8E01A93-E7E6-F849-9666-DC28D7080998}" type="slidenum">
              <a:rPr lang="en-US" altLang="en-US"/>
              <a:pPr/>
              <a:t>‹#›</a:t>
            </a:fld>
            <a:endParaRPr lang="en-US" altLang="en-US"/>
          </a:p>
        </p:txBody>
      </p:sp>
      <p:sp>
        <p:nvSpPr>
          <p:cNvPr id="7" name="Rectangle 6">
            <a:extLst>
              <a:ext uri="{FF2B5EF4-FFF2-40B4-BE49-F238E27FC236}">
                <a16:creationId xmlns:a16="http://schemas.microsoft.com/office/drawing/2014/main" id="{914915DB-54EF-3A48-B50A-C9B59239B756}"/>
              </a:ext>
            </a:extLst>
          </p:cNvPr>
          <p:cNvSpPr/>
          <p:nvPr/>
        </p:nvSpPr>
        <p:spPr>
          <a:xfrm>
            <a:off x="1219201" y="1"/>
            <a:ext cx="10665884" cy="182563"/>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sz="1800"/>
          </a:p>
        </p:txBody>
      </p:sp>
      <p:sp>
        <p:nvSpPr>
          <p:cNvPr id="8" name="Rectangle 7">
            <a:extLst>
              <a:ext uri="{FF2B5EF4-FFF2-40B4-BE49-F238E27FC236}">
                <a16:creationId xmlns:a16="http://schemas.microsoft.com/office/drawing/2014/main" id="{19432220-286D-AD47-B5E0-BB356F66FF99}"/>
              </a:ext>
            </a:extLst>
          </p:cNvPr>
          <p:cNvSpPr/>
          <p:nvPr/>
        </p:nvSpPr>
        <p:spPr>
          <a:xfrm>
            <a:off x="1219201" y="6675438"/>
            <a:ext cx="10665884" cy="182562"/>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sz="1800"/>
          </a:p>
        </p:txBody>
      </p:sp>
    </p:spTree>
    <p:extLst>
      <p:ext uri="{BB962C8B-B14F-4D97-AF65-F5344CB8AC3E}">
        <p14:creationId xmlns:p14="http://schemas.microsoft.com/office/powerpoint/2010/main" val="29569122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txStyles>
    <p:titleStyle>
      <a:lvl1pPr algn="l" rtl="0" eaLnBrk="0" fontAlgn="base" hangingPunct="0">
        <a:spcBef>
          <a:spcPct val="0"/>
        </a:spcBef>
        <a:spcAft>
          <a:spcPct val="0"/>
        </a:spcAft>
        <a:defRPr sz="3600" kern="1200">
          <a:solidFill>
            <a:schemeClr val="bg1"/>
          </a:solidFill>
          <a:latin typeface="+mj-lt"/>
          <a:ea typeface="ＭＳ Ｐゴシック" charset="0"/>
          <a:cs typeface="ＭＳ Ｐゴシック" charset="0"/>
        </a:defRPr>
      </a:lvl1pPr>
      <a:lvl2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2pPr>
      <a:lvl3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3pPr>
      <a:lvl4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4pPr>
      <a:lvl5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5pPr>
      <a:lvl6pPr marL="457200" algn="l" rtl="0" fontAlgn="base">
        <a:spcBef>
          <a:spcPct val="0"/>
        </a:spcBef>
        <a:spcAft>
          <a:spcPct val="0"/>
        </a:spcAft>
        <a:defRPr sz="3600">
          <a:solidFill>
            <a:schemeClr val="bg1"/>
          </a:solidFill>
          <a:latin typeface="Century Gothic" charset="0"/>
          <a:ea typeface="ＭＳ Ｐゴシック" charset="0"/>
          <a:cs typeface="ＭＳ Ｐゴシック" charset="0"/>
        </a:defRPr>
      </a:lvl6pPr>
      <a:lvl7pPr marL="914400" algn="l" rtl="0" fontAlgn="base">
        <a:spcBef>
          <a:spcPct val="0"/>
        </a:spcBef>
        <a:spcAft>
          <a:spcPct val="0"/>
        </a:spcAft>
        <a:defRPr sz="3600">
          <a:solidFill>
            <a:schemeClr val="bg1"/>
          </a:solidFill>
          <a:latin typeface="Century Gothic" charset="0"/>
          <a:ea typeface="ＭＳ Ｐゴシック" charset="0"/>
          <a:cs typeface="ＭＳ Ｐゴシック" charset="0"/>
        </a:defRPr>
      </a:lvl7pPr>
      <a:lvl8pPr marL="1371600" algn="l" rtl="0" fontAlgn="base">
        <a:spcBef>
          <a:spcPct val="0"/>
        </a:spcBef>
        <a:spcAft>
          <a:spcPct val="0"/>
        </a:spcAft>
        <a:defRPr sz="3600">
          <a:solidFill>
            <a:schemeClr val="bg1"/>
          </a:solidFill>
          <a:latin typeface="Century Gothic" charset="0"/>
          <a:ea typeface="ＭＳ Ｐゴシック" charset="0"/>
          <a:cs typeface="ＭＳ Ｐゴシック" charset="0"/>
        </a:defRPr>
      </a:lvl8pPr>
      <a:lvl9pPr marL="1828800" algn="l" rtl="0" fontAlgn="base">
        <a:spcBef>
          <a:spcPct val="0"/>
        </a:spcBef>
        <a:spcAft>
          <a:spcPct val="0"/>
        </a:spcAft>
        <a:defRPr sz="3600">
          <a:solidFill>
            <a:schemeClr val="bg1"/>
          </a:solidFill>
          <a:latin typeface="Century Gothic" charset="0"/>
          <a:ea typeface="ＭＳ Ｐゴシック" charset="0"/>
          <a:cs typeface="ＭＳ Ｐゴシック" charset="0"/>
        </a:defRPr>
      </a:lvl9pPr>
    </p:titleStyle>
    <p:bodyStyle>
      <a:lvl1pPr marL="342900" indent="-342900" algn="l" rtl="0" eaLnBrk="0" fontAlgn="base" hangingPunct="0">
        <a:spcBef>
          <a:spcPts val="2000"/>
        </a:spcBef>
        <a:spcAft>
          <a:spcPct val="0"/>
        </a:spcAft>
        <a:buClr>
          <a:schemeClr val="accent1"/>
        </a:buClr>
        <a:buFont typeface="Wingdings 2" pitchFamily="2" charset="2"/>
        <a:buChar char=""/>
        <a:defRPr sz="2000" kern="1200">
          <a:solidFill>
            <a:srgbClr val="595959"/>
          </a:solidFill>
          <a:latin typeface="+mn-lt"/>
          <a:ea typeface="ＭＳ Ｐゴシック" charset="0"/>
          <a:cs typeface="ＭＳ Ｐゴシック" charset="0"/>
        </a:defRPr>
      </a:lvl1pPr>
      <a:lvl2pPr marL="685800" indent="-336550" algn="l" rtl="0" eaLnBrk="0" fontAlgn="base" hangingPunct="0">
        <a:spcBef>
          <a:spcPts val="600"/>
        </a:spcBef>
        <a:spcAft>
          <a:spcPct val="0"/>
        </a:spcAft>
        <a:buClr>
          <a:srgbClr val="51640B"/>
        </a:buClr>
        <a:buFont typeface="Wingdings 2" pitchFamily="2" charset="2"/>
        <a:buChar char=""/>
        <a:defRPr kern="1200">
          <a:solidFill>
            <a:srgbClr val="595959"/>
          </a:solidFill>
          <a:latin typeface="+mn-lt"/>
          <a:ea typeface="ＭＳ Ｐゴシック" charset="0"/>
          <a:cs typeface="+mn-cs"/>
        </a:defRPr>
      </a:lvl2pPr>
      <a:lvl3pPr marL="1035050" indent="-349250" algn="l" rtl="0" eaLnBrk="0" fontAlgn="base" hangingPunct="0">
        <a:spcBef>
          <a:spcPts val="600"/>
        </a:spcBef>
        <a:spcAft>
          <a:spcPct val="0"/>
        </a:spcAft>
        <a:buClr>
          <a:schemeClr val="accent1"/>
        </a:buClr>
        <a:buFont typeface="Wingdings 2" pitchFamily="2" charset="2"/>
        <a:buChar char=""/>
        <a:defRPr kern="1200">
          <a:solidFill>
            <a:srgbClr val="595959"/>
          </a:solidFill>
          <a:latin typeface="+mn-lt"/>
          <a:ea typeface="ＭＳ Ｐゴシック" charset="0"/>
          <a:cs typeface="+mn-cs"/>
        </a:defRPr>
      </a:lvl3pPr>
      <a:lvl4pPr marL="1371600" indent="-336550" algn="l" rtl="0" eaLnBrk="0" fontAlgn="base" hangingPunct="0">
        <a:spcBef>
          <a:spcPts val="600"/>
        </a:spcBef>
        <a:spcAft>
          <a:spcPct val="0"/>
        </a:spcAft>
        <a:buClr>
          <a:srgbClr val="51640B"/>
        </a:buClr>
        <a:buFont typeface="Wingdings 2" pitchFamily="2" charset="2"/>
        <a:buChar char=""/>
        <a:defRPr kern="1200">
          <a:solidFill>
            <a:srgbClr val="595959"/>
          </a:solidFill>
          <a:latin typeface="+mn-lt"/>
          <a:ea typeface="ＭＳ Ｐゴシック" charset="0"/>
          <a:cs typeface="+mn-cs"/>
        </a:defRPr>
      </a:lvl4pPr>
      <a:lvl5pPr marL="1720850" indent="-349250" algn="l" rtl="0" eaLnBrk="0" fontAlgn="base" hangingPunct="0">
        <a:spcBef>
          <a:spcPts val="600"/>
        </a:spcBef>
        <a:spcAft>
          <a:spcPct val="0"/>
        </a:spcAft>
        <a:buClr>
          <a:schemeClr val="accent1"/>
        </a:buClr>
        <a:buFont typeface="Wingdings 2" pitchFamily="2" charset="2"/>
        <a:buChar char=""/>
        <a:defRPr kern="1200">
          <a:solidFill>
            <a:srgbClr val="595959"/>
          </a:solidFill>
          <a:latin typeface="+mn-lt"/>
          <a:ea typeface="ＭＳ Ｐゴシック" charset="0"/>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571AD750-218E-7247-905A-23D0AB7D1264}"/>
              </a:ext>
            </a:extLst>
          </p:cNvPr>
          <p:cNvSpPr>
            <a:spLocks noGrp="1"/>
          </p:cNvSpPr>
          <p:nvPr>
            <p:ph type="title"/>
          </p:nvPr>
        </p:nvSpPr>
        <p:spPr bwMode="auto">
          <a:xfrm>
            <a:off x="1" y="1123950"/>
            <a:ext cx="11885084" cy="914400"/>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88720" tIns="45720" rIns="27432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842B340F-AD63-3A4C-ADA8-A2136D897EA0}"/>
              </a:ext>
            </a:extLst>
          </p:cNvPr>
          <p:cNvSpPr>
            <a:spLocks noGrp="1"/>
          </p:cNvSpPr>
          <p:nvPr>
            <p:ph type="body" idx="1"/>
          </p:nvPr>
        </p:nvSpPr>
        <p:spPr bwMode="auto">
          <a:xfrm>
            <a:off x="1485901" y="2595563"/>
            <a:ext cx="10147300" cy="367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DA8527F3-FE4A-F743-9DFF-2BDFC9A806E4}"/>
              </a:ext>
            </a:extLst>
          </p:cNvPr>
          <p:cNvSpPr>
            <a:spLocks noGrp="1"/>
          </p:cNvSpPr>
          <p:nvPr>
            <p:ph type="dt" sz="half" idx="2"/>
          </p:nvPr>
        </p:nvSpPr>
        <p:spPr>
          <a:xfrm>
            <a:off x="8773584" y="188914"/>
            <a:ext cx="28448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000" smtClean="0">
                <a:solidFill>
                  <a:srgbClr val="595959"/>
                </a:solidFill>
              </a:defRPr>
            </a:lvl1pPr>
          </a:lstStyle>
          <a:p>
            <a:pPr>
              <a:defRPr/>
            </a:pPr>
            <a:fld id="{47AE1E85-D7EE-6E4A-B97B-CC38DF0ACE7F}" type="datetimeFigureOut">
              <a:rPr lang="en-US" altLang="en-US"/>
              <a:pPr>
                <a:defRPr/>
              </a:pPr>
              <a:t>8/9/19</a:t>
            </a:fld>
            <a:endParaRPr lang="en-US" altLang="en-US"/>
          </a:p>
        </p:txBody>
      </p:sp>
      <p:sp>
        <p:nvSpPr>
          <p:cNvPr id="5" name="Footer Placeholder 4">
            <a:extLst>
              <a:ext uri="{FF2B5EF4-FFF2-40B4-BE49-F238E27FC236}">
                <a16:creationId xmlns:a16="http://schemas.microsoft.com/office/drawing/2014/main" id="{737DE300-8AED-A441-A98D-41920F1A91AD}"/>
              </a:ext>
            </a:extLst>
          </p:cNvPr>
          <p:cNvSpPr>
            <a:spLocks noGrp="1"/>
          </p:cNvSpPr>
          <p:nvPr>
            <p:ph type="ftr" sz="quarter" idx="3"/>
          </p:nvPr>
        </p:nvSpPr>
        <p:spPr>
          <a:xfrm>
            <a:off x="1494367" y="188914"/>
            <a:ext cx="3860800" cy="365125"/>
          </a:xfrm>
          <a:prstGeom prst="rect">
            <a:avLst/>
          </a:prstGeom>
        </p:spPr>
        <p:txBody>
          <a:bodyPr vert="horz" lIns="91440" tIns="45720" rIns="91440" bIns="45720" rtlCol="0" anchor="ctr"/>
          <a:lstStyle>
            <a:lvl1pPr algn="l" eaLnBrk="1" fontAlgn="auto" hangingPunct="1">
              <a:spcBef>
                <a:spcPts val="0"/>
              </a:spcBef>
              <a:spcAft>
                <a:spcPts val="0"/>
              </a:spcAft>
              <a:defRPr sz="1000">
                <a:solidFill>
                  <a:schemeClr val="tx1">
                    <a:lumMod val="65000"/>
                    <a:lumOff val="35000"/>
                  </a:schemeClr>
                </a:solidFill>
                <a:latin typeface="+mn-lt"/>
                <a:ea typeface="+mn-ea"/>
                <a:cs typeface="+mn-cs"/>
              </a:defRPr>
            </a:lvl1pPr>
          </a:lstStyle>
          <a:p>
            <a:pPr>
              <a:defRPr/>
            </a:pPr>
            <a:endParaRPr lang="en-US"/>
          </a:p>
        </p:txBody>
      </p:sp>
      <p:sp>
        <p:nvSpPr>
          <p:cNvPr id="6" name="Slide Number Placeholder 5">
            <a:extLst>
              <a:ext uri="{FF2B5EF4-FFF2-40B4-BE49-F238E27FC236}">
                <a16:creationId xmlns:a16="http://schemas.microsoft.com/office/drawing/2014/main" id="{06960542-FDB8-1741-B97C-98543B503613}"/>
              </a:ext>
            </a:extLst>
          </p:cNvPr>
          <p:cNvSpPr>
            <a:spLocks noGrp="1"/>
          </p:cNvSpPr>
          <p:nvPr>
            <p:ph type="sldNum" sz="quarter" idx="4"/>
          </p:nvPr>
        </p:nvSpPr>
        <p:spPr>
          <a:xfrm>
            <a:off x="11719984" y="6569076"/>
            <a:ext cx="609600" cy="365125"/>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800" smtClean="0">
                <a:solidFill>
                  <a:srgbClr val="595959"/>
                </a:solidFill>
              </a:defRPr>
            </a:lvl1pPr>
          </a:lstStyle>
          <a:p>
            <a:pPr>
              <a:defRPr/>
            </a:pPr>
            <a:fld id="{1ECFD276-7619-F04E-A082-840099739A48}" type="slidenum">
              <a:rPr lang="en-US" altLang="en-US"/>
              <a:pPr>
                <a:defRPr/>
              </a:pPr>
              <a:t>‹#›</a:t>
            </a:fld>
            <a:endParaRPr lang="en-US" altLang="en-US"/>
          </a:p>
        </p:txBody>
      </p:sp>
      <p:sp>
        <p:nvSpPr>
          <p:cNvPr id="7" name="Rectangle 6">
            <a:extLst>
              <a:ext uri="{FF2B5EF4-FFF2-40B4-BE49-F238E27FC236}">
                <a16:creationId xmlns:a16="http://schemas.microsoft.com/office/drawing/2014/main" id="{E0D2A157-EAE9-134A-A3EC-02B62F4A178A}"/>
              </a:ext>
            </a:extLst>
          </p:cNvPr>
          <p:cNvSpPr/>
          <p:nvPr/>
        </p:nvSpPr>
        <p:spPr>
          <a:xfrm>
            <a:off x="1219201" y="1"/>
            <a:ext cx="10665884" cy="182563"/>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sz="1800"/>
          </a:p>
        </p:txBody>
      </p:sp>
      <p:sp>
        <p:nvSpPr>
          <p:cNvPr id="8" name="Rectangle 7">
            <a:extLst>
              <a:ext uri="{FF2B5EF4-FFF2-40B4-BE49-F238E27FC236}">
                <a16:creationId xmlns:a16="http://schemas.microsoft.com/office/drawing/2014/main" id="{9A9913FA-E55C-AB4E-A48A-9BF0C8C5B6D6}"/>
              </a:ext>
            </a:extLst>
          </p:cNvPr>
          <p:cNvSpPr/>
          <p:nvPr/>
        </p:nvSpPr>
        <p:spPr>
          <a:xfrm>
            <a:off x="1219201" y="6675438"/>
            <a:ext cx="10665884" cy="182562"/>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sz="1800"/>
          </a:p>
        </p:txBody>
      </p:sp>
    </p:spTree>
    <p:extLst>
      <p:ext uri="{BB962C8B-B14F-4D97-AF65-F5344CB8AC3E}">
        <p14:creationId xmlns:p14="http://schemas.microsoft.com/office/powerpoint/2010/main" val="2889334448"/>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Lst>
  <p:txStyles>
    <p:titleStyle>
      <a:lvl1pPr algn="l" rtl="0" eaLnBrk="0" fontAlgn="base" hangingPunct="0">
        <a:spcBef>
          <a:spcPct val="0"/>
        </a:spcBef>
        <a:spcAft>
          <a:spcPct val="0"/>
        </a:spcAft>
        <a:defRPr sz="3600" kern="1200">
          <a:solidFill>
            <a:schemeClr val="bg1"/>
          </a:solidFill>
          <a:latin typeface="+mj-lt"/>
          <a:ea typeface="ＭＳ Ｐゴシック" charset="0"/>
          <a:cs typeface="ＭＳ Ｐゴシック" charset="0"/>
        </a:defRPr>
      </a:lvl1pPr>
      <a:lvl2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2pPr>
      <a:lvl3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3pPr>
      <a:lvl4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4pPr>
      <a:lvl5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5pPr>
      <a:lvl6pPr marL="457200" algn="l" rtl="0" fontAlgn="base">
        <a:spcBef>
          <a:spcPct val="0"/>
        </a:spcBef>
        <a:spcAft>
          <a:spcPct val="0"/>
        </a:spcAft>
        <a:defRPr sz="3600">
          <a:solidFill>
            <a:schemeClr val="bg1"/>
          </a:solidFill>
          <a:latin typeface="Century Gothic" charset="0"/>
          <a:ea typeface="ＭＳ Ｐゴシック" charset="0"/>
          <a:cs typeface="ＭＳ Ｐゴシック" charset="0"/>
        </a:defRPr>
      </a:lvl6pPr>
      <a:lvl7pPr marL="914400" algn="l" rtl="0" fontAlgn="base">
        <a:spcBef>
          <a:spcPct val="0"/>
        </a:spcBef>
        <a:spcAft>
          <a:spcPct val="0"/>
        </a:spcAft>
        <a:defRPr sz="3600">
          <a:solidFill>
            <a:schemeClr val="bg1"/>
          </a:solidFill>
          <a:latin typeface="Century Gothic" charset="0"/>
          <a:ea typeface="ＭＳ Ｐゴシック" charset="0"/>
          <a:cs typeface="ＭＳ Ｐゴシック" charset="0"/>
        </a:defRPr>
      </a:lvl7pPr>
      <a:lvl8pPr marL="1371600" algn="l" rtl="0" fontAlgn="base">
        <a:spcBef>
          <a:spcPct val="0"/>
        </a:spcBef>
        <a:spcAft>
          <a:spcPct val="0"/>
        </a:spcAft>
        <a:defRPr sz="3600">
          <a:solidFill>
            <a:schemeClr val="bg1"/>
          </a:solidFill>
          <a:latin typeface="Century Gothic" charset="0"/>
          <a:ea typeface="ＭＳ Ｐゴシック" charset="0"/>
          <a:cs typeface="ＭＳ Ｐゴシック" charset="0"/>
        </a:defRPr>
      </a:lvl8pPr>
      <a:lvl9pPr marL="1828800" algn="l" rtl="0" fontAlgn="base">
        <a:spcBef>
          <a:spcPct val="0"/>
        </a:spcBef>
        <a:spcAft>
          <a:spcPct val="0"/>
        </a:spcAft>
        <a:defRPr sz="3600">
          <a:solidFill>
            <a:schemeClr val="bg1"/>
          </a:solidFill>
          <a:latin typeface="Century Gothic" charset="0"/>
          <a:ea typeface="ＭＳ Ｐゴシック" charset="0"/>
          <a:cs typeface="ＭＳ Ｐゴシック" charset="0"/>
        </a:defRPr>
      </a:lvl9pPr>
    </p:titleStyle>
    <p:bodyStyle>
      <a:lvl1pPr marL="342900" indent="-342900" algn="l" rtl="0" eaLnBrk="0" fontAlgn="base" hangingPunct="0">
        <a:spcBef>
          <a:spcPts val="2000"/>
        </a:spcBef>
        <a:spcAft>
          <a:spcPct val="0"/>
        </a:spcAft>
        <a:buClr>
          <a:schemeClr val="accent1"/>
        </a:buClr>
        <a:buFont typeface="Wingdings 2" pitchFamily="2" charset="2"/>
        <a:buChar char=""/>
        <a:defRPr sz="2000" kern="1200">
          <a:solidFill>
            <a:srgbClr val="595959"/>
          </a:solidFill>
          <a:latin typeface="+mn-lt"/>
          <a:ea typeface="ＭＳ Ｐゴシック" charset="0"/>
          <a:cs typeface="ＭＳ Ｐゴシック" charset="0"/>
        </a:defRPr>
      </a:lvl1pPr>
      <a:lvl2pPr marL="685800" indent="-336550" algn="l" rtl="0" eaLnBrk="0" fontAlgn="base" hangingPunct="0">
        <a:spcBef>
          <a:spcPts val="600"/>
        </a:spcBef>
        <a:spcAft>
          <a:spcPct val="0"/>
        </a:spcAft>
        <a:buClr>
          <a:srgbClr val="51640B"/>
        </a:buClr>
        <a:buFont typeface="Wingdings 2" pitchFamily="2" charset="2"/>
        <a:buChar char=""/>
        <a:defRPr kern="1200">
          <a:solidFill>
            <a:srgbClr val="595959"/>
          </a:solidFill>
          <a:latin typeface="+mn-lt"/>
          <a:ea typeface="ＭＳ Ｐゴシック" charset="0"/>
          <a:cs typeface="+mn-cs"/>
        </a:defRPr>
      </a:lvl2pPr>
      <a:lvl3pPr marL="1035050" indent="-349250" algn="l" rtl="0" eaLnBrk="0" fontAlgn="base" hangingPunct="0">
        <a:spcBef>
          <a:spcPts val="600"/>
        </a:spcBef>
        <a:spcAft>
          <a:spcPct val="0"/>
        </a:spcAft>
        <a:buClr>
          <a:schemeClr val="accent1"/>
        </a:buClr>
        <a:buFont typeface="Wingdings 2" pitchFamily="2" charset="2"/>
        <a:buChar char=""/>
        <a:defRPr kern="1200">
          <a:solidFill>
            <a:srgbClr val="595959"/>
          </a:solidFill>
          <a:latin typeface="+mn-lt"/>
          <a:ea typeface="ＭＳ Ｐゴシック" charset="0"/>
          <a:cs typeface="+mn-cs"/>
        </a:defRPr>
      </a:lvl3pPr>
      <a:lvl4pPr marL="1371600" indent="-336550" algn="l" rtl="0" eaLnBrk="0" fontAlgn="base" hangingPunct="0">
        <a:spcBef>
          <a:spcPts val="600"/>
        </a:spcBef>
        <a:spcAft>
          <a:spcPct val="0"/>
        </a:spcAft>
        <a:buClr>
          <a:srgbClr val="51640B"/>
        </a:buClr>
        <a:buFont typeface="Wingdings 2" pitchFamily="2" charset="2"/>
        <a:buChar char=""/>
        <a:defRPr kern="1200">
          <a:solidFill>
            <a:srgbClr val="595959"/>
          </a:solidFill>
          <a:latin typeface="+mn-lt"/>
          <a:ea typeface="ＭＳ Ｐゴシック" charset="0"/>
          <a:cs typeface="+mn-cs"/>
        </a:defRPr>
      </a:lvl4pPr>
      <a:lvl5pPr marL="1720850" indent="-349250" algn="l" rtl="0" eaLnBrk="0" fontAlgn="base" hangingPunct="0">
        <a:spcBef>
          <a:spcPts val="600"/>
        </a:spcBef>
        <a:spcAft>
          <a:spcPct val="0"/>
        </a:spcAft>
        <a:buClr>
          <a:schemeClr val="accent1"/>
        </a:buClr>
        <a:buFont typeface="Wingdings 2" pitchFamily="2" charset="2"/>
        <a:buChar char=""/>
        <a:defRPr kern="1200">
          <a:solidFill>
            <a:srgbClr val="595959"/>
          </a:solidFill>
          <a:latin typeface="+mn-lt"/>
          <a:ea typeface="ＭＳ Ｐゴシック" charset="0"/>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9542321-FD5B-CA4E-8674-6277F936EC82}"/>
              </a:ext>
            </a:extLst>
          </p:cNvPr>
          <p:cNvSpPr txBox="1">
            <a:spLocks/>
          </p:cNvSpPr>
          <p:nvPr/>
        </p:nvSpPr>
        <p:spPr bwMode="auto">
          <a:xfrm>
            <a:off x="0" y="232475"/>
            <a:ext cx="11887200" cy="3702711"/>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88720" tIns="45720" rIns="274320" bIns="45720" numCol="1" anchor="ctr" anchorCtr="0" compatLnSpc="1">
            <a:prstTxWarp prst="textNoShape">
              <a:avLst/>
            </a:prstTxWarp>
          </a:bodyPr>
          <a:lstStyle>
            <a:lvl1pPr algn="l" rtl="0" eaLnBrk="0" fontAlgn="base" hangingPunct="0">
              <a:spcBef>
                <a:spcPct val="0"/>
              </a:spcBef>
              <a:spcAft>
                <a:spcPct val="0"/>
              </a:spcAft>
              <a:defRPr sz="3600" kern="1200">
                <a:solidFill>
                  <a:schemeClr val="bg1"/>
                </a:solidFill>
                <a:latin typeface="+mj-lt"/>
                <a:ea typeface="ＭＳ Ｐゴシック" charset="0"/>
                <a:cs typeface="ＭＳ Ｐゴシック" charset="0"/>
              </a:defRPr>
            </a:lvl1pPr>
            <a:lvl2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2pPr>
            <a:lvl3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3pPr>
            <a:lvl4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4pPr>
            <a:lvl5pPr algn="l" rtl="0" eaLnBrk="0" fontAlgn="base" hangingPunct="0">
              <a:spcBef>
                <a:spcPct val="0"/>
              </a:spcBef>
              <a:spcAft>
                <a:spcPct val="0"/>
              </a:spcAft>
              <a:defRPr sz="3600">
                <a:solidFill>
                  <a:schemeClr val="bg1"/>
                </a:solidFill>
                <a:latin typeface="Century Gothic" charset="0"/>
                <a:ea typeface="ＭＳ Ｐゴシック" charset="0"/>
                <a:cs typeface="ＭＳ Ｐゴシック" charset="0"/>
              </a:defRPr>
            </a:lvl5pPr>
            <a:lvl6pPr marL="457200" algn="l" rtl="0" fontAlgn="base">
              <a:spcBef>
                <a:spcPct val="0"/>
              </a:spcBef>
              <a:spcAft>
                <a:spcPct val="0"/>
              </a:spcAft>
              <a:defRPr sz="3600">
                <a:solidFill>
                  <a:schemeClr val="bg1"/>
                </a:solidFill>
                <a:latin typeface="Century Gothic" charset="0"/>
                <a:ea typeface="ＭＳ Ｐゴシック" charset="0"/>
                <a:cs typeface="ＭＳ Ｐゴシック" charset="0"/>
              </a:defRPr>
            </a:lvl6pPr>
            <a:lvl7pPr marL="914400" algn="l" rtl="0" fontAlgn="base">
              <a:spcBef>
                <a:spcPct val="0"/>
              </a:spcBef>
              <a:spcAft>
                <a:spcPct val="0"/>
              </a:spcAft>
              <a:defRPr sz="3600">
                <a:solidFill>
                  <a:schemeClr val="bg1"/>
                </a:solidFill>
                <a:latin typeface="Century Gothic" charset="0"/>
                <a:ea typeface="ＭＳ Ｐゴシック" charset="0"/>
                <a:cs typeface="ＭＳ Ｐゴシック" charset="0"/>
              </a:defRPr>
            </a:lvl7pPr>
            <a:lvl8pPr marL="1371600" algn="l" rtl="0" fontAlgn="base">
              <a:spcBef>
                <a:spcPct val="0"/>
              </a:spcBef>
              <a:spcAft>
                <a:spcPct val="0"/>
              </a:spcAft>
              <a:defRPr sz="3600">
                <a:solidFill>
                  <a:schemeClr val="bg1"/>
                </a:solidFill>
                <a:latin typeface="Century Gothic" charset="0"/>
                <a:ea typeface="ＭＳ Ｐゴシック" charset="0"/>
                <a:cs typeface="ＭＳ Ｐゴシック" charset="0"/>
              </a:defRPr>
            </a:lvl8pPr>
            <a:lvl9pPr marL="1828800" algn="l" rtl="0" fontAlgn="base">
              <a:spcBef>
                <a:spcPct val="0"/>
              </a:spcBef>
              <a:spcAft>
                <a:spcPct val="0"/>
              </a:spcAft>
              <a:defRPr sz="3600">
                <a:solidFill>
                  <a:schemeClr val="bg1"/>
                </a:solidFill>
                <a:latin typeface="Century Gothic" charset="0"/>
                <a:ea typeface="ＭＳ Ｐゴシック" charset="0"/>
                <a:cs typeface="ＭＳ Ｐゴシック" charset="0"/>
              </a:defRPr>
            </a:lvl9pPr>
          </a:lstStyle>
          <a:p>
            <a:r>
              <a:rPr lang="en-US" b="1" i="1" dirty="0">
                <a:solidFill>
                  <a:srgbClr val="FFFF00"/>
                </a:solidFill>
              </a:rPr>
              <a:t>Introduction to Class Projects</a:t>
            </a:r>
            <a:endParaRPr lang="en-US" b="1" dirty="0">
              <a:solidFill>
                <a:srgbClr val="FFFF00"/>
              </a:solidFill>
            </a:endParaRPr>
          </a:p>
          <a:p>
            <a:endParaRPr lang="en-US" b="1" dirty="0"/>
          </a:p>
          <a:p>
            <a:r>
              <a:rPr lang="en-US" b="1" dirty="0"/>
              <a:t>One Health Summer Institute</a:t>
            </a:r>
          </a:p>
          <a:p>
            <a:r>
              <a:rPr lang="en-US" b="1" dirty="0"/>
              <a:t>Introduction to Data Analytics, Statistics &amp; Programming in Epidemiologic Research</a:t>
            </a:r>
          </a:p>
        </p:txBody>
      </p:sp>
      <p:sp>
        <p:nvSpPr>
          <p:cNvPr id="13" name="Subtitle 2">
            <a:extLst>
              <a:ext uri="{FF2B5EF4-FFF2-40B4-BE49-F238E27FC236}">
                <a16:creationId xmlns:a16="http://schemas.microsoft.com/office/drawing/2014/main" id="{4DD81B75-AC11-A147-8B48-5DA9EECA59ED}"/>
              </a:ext>
            </a:extLst>
          </p:cNvPr>
          <p:cNvSpPr txBox="1">
            <a:spLocks/>
          </p:cNvSpPr>
          <p:nvPr/>
        </p:nvSpPr>
        <p:spPr bwMode="auto">
          <a:xfrm>
            <a:off x="185351" y="4499148"/>
            <a:ext cx="6329749" cy="2074648"/>
          </a:xfrm>
          <a:prstGeom prst="rect">
            <a:avLst/>
          </a:prstGeom>
          <a:solidFill>
            <a:srgbClr val="BBC0AC">
              <a:lumMod val="40000"/>
              <a:lumOff val="60000"/>
            </a:srgbClr>
          </a:solidFill>
          <a:ln w="12700" cap="flat" cmpd="sng" algn="ctr">
            <a:noFill/>
            <a:prstDash val="solid"/>
            <a:miter lim="800000"/>
          </a:ln>
          <a:effectLst/>
          <a:extLst>
            <a:ext uri="{91240B29-F687-4F45-9708-019B960494DF}">
              <a14:hiddenLine xmlns:a14="http://schemas.microsoft.com/office/drawing/2010/main" w="9525">
                <a:solidFill>
                  <a:srgbClr val="000000"/>
                </a:solidFill>
                <a:miter lim="800000"/>
                <a:headEnd/>
                <a:tailEnd/>
              </a14:hiddenLine>
            </a:ext>
          </a:extLst>
        </p:spPr>
        <p:txBody>
          <a:bodyPr vert="horz" wrap="square" lIns="292608" tIns="91440" rIns="274320" bIns="91440" numCol="1" rtlCol="0" anchor="t" anchorCtr="0" compatLnSpc="1">
            <a:prstTxWarp prst="textNoShape">
              <a:avLst/>
            </a:prstTxWarp>
            <a:normAutofit/>
          </a:bodyPr>
          <a:lstStyle>
            <a:lvl1pPr marL="0" indent="0" algn="l" defTabSz="914400" rtl="0" eaLnBrk="1" fontAlgn="base" latinLnBrk="0" hangingPunct="1">
              <a:spcBef>
                <a:spcPts val="2000"/>
              </a:spcBef>
              <a:spcAft>
                <a:spcPct val="0"/>
              </a:spcAft>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lgn="ctr" rtl="0" eaLnBrk="0" fontAlgn="base" hangingPunct="0">
              <a:spcBef>
                <a:spcPts val="600"/>
              </a:spcBef>
              <a:spcAft>
                <a:spcPct val="0"/>
              </a:spcAft>
              <a:buClr>
                <a:srgbClr val="51640B"/>
              </a:buClr>
              <a:buFont typeface="Wingdings 2" pitchFamily="2" charset="2"/>
              <a:buNone/>
              <a:defRPr kern="1200">
                <a:solidFill>
                  <a:schemeClr val="tx1">
                    <a:tint val="75000"/>
                  </a:schemeClr>
                </a:solidFill>
                <a:latin typeface="+mn-lt"/>
                <a:ea typeface="+mn-ea"/>
                <a:cs typeface="+mn-cs"/>
              </a:defRPr>
            </a:lvl2pPr>
            <a:lvl3pPr marL="914400" indent="0" algn="ctr" rtl="0" eaLnBrk="0" fontAlgn="base" hangingPunct="0">
              <a:spcBef>
                <a:spcPts val="600"/>
              </a:spcBef>
              <a:spcAft>
                <a:spcPct val="0"/>
              </a:spcAft>
              <a:buClr>
                <a:schemeClr val="accent1"/>
              </a:buClr>
              <a:buFont typeface="Wingdings 2" pitchFamily="2" charset="2"/>
              <a:buNone/>
              <a:defRPr kern="1200">
                <a:solidFill>
                  <a:schemeClr val="tx1">
                    <a:tint val="75000"/>
                  </a:schemeClr>
                </a:solidFill>
                <a:latin typeface="+mn-lt"/>
                <a:ea typeface="+mn-ea"/>
                <a:cs typeface="+mn-cs"/>
              </a:defRPr>
            </a:lvl3pPr>
            <a:lvl4pPr marL="1371600" indent="0" algn="ctr" rtl="0" eaLnBrk="0" fontAlgn="base" hangingPunct="0">
              <a:spcBef>
                <a:spcPts val="600"/>
              </a:spcBef>
              <a:spcAft>
                <a:spcPct val="0"/>
              </a:spcAft>
              <a:buClr>
                <a:srgbClr val="51640B"/>
              </a:buClr>
              <a:buFont typeface="Wingdings 2" pitchFamily="2" charset="2"/>
              <a:buNone/>
              <a:defRPr kern="1200">
                <a:solidFill>
                  <a:schemeClr val="tx1">
                    <a:tint val="75000"/>
                  </a:schemeClr>
                </a:solidFill>
                <a:latin typeface="+mn-lt"/>
                <a:ea typeface="+mn-ea"/>
                <a:cs typeface="+mn-cs"/>
              </a:defRPr>
            </a:lvl4pPr>
            <a:lvl5pPr marL="1828800" indent="0" algn="ctr" rtl="0" eaLnBrk="0" fontAlgn="base" hangingPunct="0">
              <a:spcBef>
                <a:spcPts val="600"/>
              </a:spcBef>
              <a:spcAft>
                <a:spcPct val="0"/>
              </a:spcAft>
              <a:buClr>
                <a:schemeClr val="accent1"/>
              </a:buClr>
              <a:buFont typeface="Wingdings 2" pitchFamily="2" charset="2"/>
              <a:buNone/>
              <a:defRPr kern="1200">
                <a:solidFill>
                  <a:schemeClr val="tx1">
                    <a:tint val="75000"/>
                  </a:schemeClr>
                </a:solidFill>
                <a:latin typeface="+mn-lt"/>
                <a:ea typeface="+mn-ea"/>
                <a:cs typeface="+mn-cs"/>
              </a:defRPr>
            </a:lvl5pPr>
            <a:lvl6pPr marL="2286000" indent="0" algn="ctr" defTabSz="914400" rtl="0" eaLnBrk="1" latinLnBrk="0" hangingPunct="1">
              <a:spcBef>
                <a:spcPct val="20000"/>
              </a:spcBef>
              <a:buClr>
                <a:schemeClr val="accent1">
                  <a:lumMod val="50000"/>
                </a:schemeClr>
              </a:buClr>
              <a:buFont typeface="Wingdings 2" pitchFamily="18" charset="2"/>
              <a:buNone/>
              <a:defRPr lang="en-US" sz="1800" kern="1200">
                <a:solidFill>
                  <a:schemeClr val="tx1">
                    <a:tint val="75000"/>
                  </a:schemeClr>
                </a:solidFill>
                <a:latin typeface="+mn-lt"/>
                <a:ea typeface="+mn-ea"/>
                <a:cs typeface="+mn-cs"/>
              </a:defRPr>
            </a:lvl6pPr>
            <a:lvl7pPr marL="2743200" indent="0" algn="ctr" defTabSz="914400" rtl="0" eaLnBrk="1" latinLnBrk="0" hangingPunct="1">
              <a:spcBef>
                <a:spcPct val="20000"/>
              </a:spcBef>
              <a:buClr>
                <a:schemeClr val="accent1"/>
              </a:buClr>
              <a:buFont typeface="Wingdings 2" pitchFamily="18" charset="2"/>
              <a:buNone/>
              <a:defRPr lang="en-US" sz="1800" kern="1200">
                <a:solidFill>
                  <a:schemeClr val="tx1">
                    <a:tint val="75000"/>
                  </a:schemeClr>
                </a:solidFill>
                <a:latin typeface="+mn-lt"/>
                <a:ea typeface="+mn-ea"/>
                <a:cs typeface="+mn-cs"/>
              </a:defRPr>
            </a:lvl7pPr>
            <a:lvl8pPr marL="3200400" indent="0" algn="ctr" defTabSz="914400" rtl="0" eaLnBrk="1" latinLnBrk="0" hangingPunct="1">
              <a:spcBef>
                <a:spcPct val="20000"/>
              </a:spcBef>
              <a:buClr>
                <a:schemeClr val="accent1">
                  <a:lumMod val="50000"/>
                </a:schemeClr>
              </a:buClr>
              <a:buFont typeface="Wingdings 2" pitchFamily="18" charset="2"/>
              <a:buNone/>
              <a:defRPr lang="en-US" sz="1800" kern="1200">
                <a:solidFill>
                  <a:schemeClr val="tx1">
                    <a:tint val="75000"/>
                  </a:schemeClr>
                </a:solidFill>
                <a:latin typeface="+mn-lt"/>
                <a:ea typeface="+mn-ea"/>
                <a:cs typeface="+mn-cs"/>
              </a:defRPr>
            </a:lvl8pPr>
            <a:lvl9pPr marL="3657600" indent="0" algn="ctr" defTabSz="914400" rtl="0" eaLnBrk="1" latinLnBrk="0" hangingPunct="1">
              <a:spcBef>
                <a:spcPct val="20000"/>
              </a:spcBef>
              <a:buClr>
                <a:schemeClr val="accent1"/>
              </a:buClr>
              <a:buFont typeface="Wingdings 2" pitchFamily="18" charset="2"/>
              <a:buNone/>
              <a:defRPr lang="en-US" sz="1800" kern="1200">
                <a:solidFill>
                  <a:schemeClr val="tx1">
                    <a:tint val="75000"/>
                  </a:schemeClr>
                </a:solidFill>
                <a:latin typeface="+mn-lt"/>
                <a:ea typeface="+mn-ea"/>
                <a:cs typeface="+mn-cs"/>
              </a:defRPr>
            </a:lvl9pPr>
          </a:lstStyle>
          <a:p>
            <a:pPr marL="0" marR="0" lvl="0" indent="0" algn="l" defTabSz="914400" rtl="0" eaLnBrk="1" fontAlgn="base" latinLnBrk="0" hangingPunct="1">
              <a:lnSpc>
                <a:spcPct val="100000"/>
              </a:lnSpc>
              <a:spcBef>
                <a:spcPts val="2000"/>
              </a:spcBef>
              <a:spcAft>
                <a:spcPct val="0"/>
              </a:spcAft>
              <a:buClr>
                <a:srgbClr val="A2C816"/>
              </a:buClr>
              <a:buSzTx/>
              <a:buFont typeface="Wingdings 2" pitchFamily="2" charset="2"/>
              <a:buNone/>
              <a:tabLst/>
              <a:defRPr/>
            </a:pPr>
            <a:r>
              <a:rPr kumimoji="0" lang="en-US" altLang="en-US" sz="1800" b="0" i="0" u="none" strike="noStrike" kern="1200" cap="none" spc="0" normalizeH="0" baseline="0" noProof="0" dirty="0">
                <a:ln>
                  <a:noFill/>
                </a:ln>
                <a:solidFill>
                  <a:srgbClr val="595959"/>
                </a:solidFill>
                <a:effectLst/>
                <a:uLnTx/>
                <a:uFillTx/>
                <a:latin typeface="Century Gothic"/>
                <a:ea typeface="ＭＳ Ｐゴシック" panose="020B0600070205080204" pitchFamily="34" charset="-128"/>
                <a:cs typeface="+mn-cs"/>
              </a:rPr>
              <a:t>Dr. </a:t>
            </a:r>
            <a:r>
              <a:rPr kumimoji="0" lang="en-US" altLang="en-US" sz="1800" b="0" i="0" u="none" strike="noStrike" kern="1200" cap="none" spc="0" normalizeH="0" baseline="0" noProof="0" dirty="0" err="1">
                <a:ln>
                  <a:noFill/>
                </a:ln>
                <a:solidFill>
                  <a:srgbClr val="595959"/>
                </a:solidFill>
                <a:effectLst/>
                <a:uLnTx/>
                <a:uFillTx/>
                <a:latin typeface="Century Gothic"/>
                <a:ea typeface="ＭＳ Ｐゴシック" panose="020B0600070205080204" pitchFamily="34" charset="-128"/>
                <a:cs typeface="+mn-cs"/>
              </a:rPr>
              <a:t>Ewy</a:t>
            </a:r>
            <a:r>
              <a:rPr kumimoji="0" lang="en-US" altLang="en-US" sz="1800" b="0" i="0" u="none" strike="noStrike" kern="1200" cap="none" spc="0" normalizeH="0" baseline="0" noProof="0" dirty="0">
                <a:ln>
                  <a:noFill/>
                </a:ln>
                <a:solidFill>
                  <a:srgbClr val="595959"/>
                </a:solidFill>
                <a:effectLst/>
                <a:uLnTx/>
                <a:uFillTx/>
                <a:latin typeface="Century Gothic"/>
                <a:ea typeface="ＭＳ Ｐゴシック" panose="020B0600070205080204" pitchFamily="34" charset="-128"/>
                <a:cs typeface="+mn-cs"/>
              </a:rPr>
              <a:t> </a:t>
            </a:r>
            <a:r>
              <a:rPr kumimoji="0" lang="en-US" altLang="en-US" sz="1800" b="0" i="0" u="none" strike="noStrike" kern="1200" cap="none" spc="0" normalizeH="0" baseline="0" noProof="0" dirty="0" err="1">
                <a:ln>
                  <a:noFill/>
                </a:ln>
                <a:solidFill>
                  <a:srgbClr val="595959"/>
                </a:solidFill>
                <a:effectLst/>
                <a:uLnTx/>
                <a:uFillTx/>
                <a:latin typeface="Century Gothic"/>
                <a:ea typeface="ＭＳ Ｐゴシック" panose="020B0600070205080204" pitchFamily="34" charset="-128"/>
                <a:cs typeface="+mn-cs"/>
              </a:rPr>
              <a:t>Mathé</a:t>
            </a:r>
            <a:r>
              <a:rPr kumimoji="0" lang="en-US" altLang="en-US" sz="1800" b="0" i="0" u="none" strike="noStrike" kern="1200" cap="none" spc="0" normalizeH="0" baseline="0" noProof="0" dirty="0">
                <a:ln>
                  <a:noFill/>
                </a:ln>
                <a:solidFill>
                  <a:srgbClr val="595959"/>
                </a:solidFill>
                <a:effectLst/>
                <a:uLnTx/>
                <a:uFillTx/>
                <a:latin typeface="Century Gothic"/>
                <a:ea typeface="ＭＳ Ｐゴシック" panose="020B0600070205080204" pitchFamily="34" charset="-128"/>
                <a:cs typeface="+mn-cs"/>
              </a:rPr>
              <a:t>, Assistant Professor</a:t>
            </a:r>
          </a:p>
          <a:p>
            <a:pPr marL="0" marR="0" lvl="0" indent="0" algn="l" defTabSz="914400" rtl="0" eaLnBrk="1" fontAlgn="base" latinLnBrk="0" hangingPunct="1">
              <a:lnSpc>
                <a:spcPct val="100000"/>
              </a:lnSpc>
              <a:spcBef>
                <a:spcPts val="2000"/>
              </a:spcBef>
              <a:spcAft>
                <a:spcPct val="0"/>
              </a:spcAft>
              <a:buClr>
                <a:srgbClr val="A2C816"/>
              </a:buClr>
              <a:buSzTx/>
              <a:buFont typeface="Wingdings 2" pitchFamily="2" charset="2"/>
              <a:buNone/>
              <a:tabLst/>
              <a:defRPr/>
            </a:pPr>
            <a:r>
              <a:rPr kumimoji="0" lang="en-US" altLang="en-US" sz="1800" b="0" i="0" u="none" strike="noStrike" kern="1200" cap="none" spc="0" normalizeH="0" baseline="0" noProof="0" dirty="0">
                <a:ln>
                  <a:noFill/>
                </a:ln>
                <a:solidFill>
                  <a:srgbClr val="595959"/>
                </a:solidFill>
                <a:effectLst/>
                <a:uLnTx/>
                <a:uFillTx/>
                <a:latin typeface="Century Gothic"/>
                <a:ea typeface="ＭＳ Ｐゴシック" panose="020B0600070205080204" pitchFamily="34" charset="-128"/>
                <a:cs typeface="+mn-cs"/>
              </a:rPr>
              <a:t>Department of Biomedical Informatics</a:t>
            </a:r>
          </a:p>
          <a:p>
            <a:pPr marL="0" marR="0" lvl="0" indent="0" algn="l" defTabSz="914400" rtl="0" eaLnBrk="1" fontAlgn="base" latinLnBrk="0" hangingPunct="1">
              <a:lnSpc>
                <a:spcPct val="100000"/>
              </a:lnSpc>
              <a:spcBef>
                <a:spcPts val="2000"/>
              </a:spcBef>
              <a:spcAft>
                <a:spcPct val="0"/>
              </a:spcAft>
              <a:buClr>
                <a:srgbClr val="A2C816"/>
              </a:buClr>
              <a:buSzTx/>
              <a:buFont typeface="Wingdings 2" pitchFamily="2" charset="2"/>
              <a:buNone/>
              <a:tabLst/>
              <a:defRPr/>
            </a:pPr>
            <a:r>
              <a:rPr kumimoji="0" lang="en-US" altLang="en-US" sz="1800" b="0" i="0" u="none" strike="noStrike" kern="1200" cap="none" spc="0" normalizeH="0" baseline="0" noProof="0" dirty="0" err="1">
                <a:ln>
                  <a:noFill/>
                </a:ln>
                <a:solidFill>
                  <a:srgbClr val="595959"/>
                </a:solidFill>
                <a:effectLst/>
                <a:uLnTx/>
                <a:uFillTx/>
                <a:latin typeface="Century Gothic"/>
                <a:ea typeface="ＭＳ Ｐゴシック" panose="020B0600070205080204" pitchFamily="34" charset="-128"/>
                <a:cs typeface="+mn-cs"/>
              </a:rPr>
              <a:t>u.osu.edu</a:t>
            </a:r>
            <a:r>
              <a:rPr kumimoji="0" lang="en-US" altLang="en-US" sz="1800" b="0" i="0" u="none" strike="noStrike" kern="1200" cap="none" spc="0" normalizeH="0" baseline="0" noProof="0" dirty="0">
                <a:ln>
                  <a:noFill/>
                </a:ln>
                <a:solidFill>
                  <a:srgbClr val="595959"/>
                </a:solidFill>
                <a:effectLst/>
                <a:uLnTx/>
                <a:uFillTx/>
                <a:latin typeface="Century Gothic"/>
                <a:ea typeface="ＭＳ Ｐゴシック" panose="020B0600070205080204" pitchFamily="34" charset="-128"/>
                <a:cs typeface="+mn-cs"/>
              </a:rPr>
              <a:t>/</a:t>
            </a:r>
            <a:r>
              <a:rPr kumimoji="0" lang="en-US" altLang="en-US" sz="1800" b="0" i="0" u="none" strike="noStrike" kern="1200" cap="none" spc="0" normalizeH="0" baseline="0" noProof="0" dirty="0" err="1">
                <a:ln>
                  <a:noFill/>
                </a:ln>
                <a:solidFill>
                  <a:srgbClr val="595959"/>
                </a:solidFill>
                <a:effectLst/>
                <a:uLnTx/>
                <a:uFillTx/>
                <a:latin typeface="Century Gothic"/>
                <a:ea typeface="ＭＳ Ｐゴシック" panose="020B0600070205080204" pitchFamily="34" charset="-128"/>
                <a:cs typeface="+mn-cs"/>
              </a:rPr>
              <a:t>mathelab</a:t>
            </a:r>
            <a:endParaRPr kumimoji="0" lang="en-US" altLang="en-US" sz="1800" b="0" i="0" u="none" strike="noStrike" kern="1200" cap="none" spc="0" normalizeH="0" baseline="0" noProof="0" dirty="0">
              <a:ln>
                <a:noFill/>
              </a:ln>
              <a:solidFill>
                <a:srgbClr val="595959"/>
              </a:solidFill>
              <a:effectLst/>
              <a:uLnTx/>
              <a:uFillTx/>
              <a:latin typeface="Century Gothic"/>
              <a:ea typeface="ＭＳ Ｐゴシック" panose="020B0600070205080204" pitchFamily="34" charset="-128"/>
              <a:cs typeface="+mn-cs"/>
            </a:endParaRPr>
          </a:p>
        </p:txBody>
      </p:sp>
      <p:pic>
        <p:nvPicPr>
          <p:cNvPr id="14" name="Picture 5" descr="TDA@OhioState workmark.jpg">
            <a:extLst>
              <a:ext uri="{FF2B5EF4-FFF2-40B4-BE49-F238E27FC236}">
                <a16:creationId xmlns:a16="http://schemas.microsoft.com/office/drawing/2014/main" id="{E5204464-F682-BD46-AA74-56F269D3609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040948" y="5761210"/>
            <a:ext cx="1562100" cy="665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 descr="OSUMClogo.png">
            <a:extLst>
              <a:ext uri="{FF2B5EF4-FFF2-40B4-BE49-F238E27FC236}">
                <a16:creationId xmlns:a16="http://schemas.microsoft.com/office/drawing/2014/main" id="{D9669016-B1A1-8642-A929-49875FEEBDD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21873" y="4499147"/>
            <a:ext cx="1919288" cy="92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66046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Goals of Hands-On</a:t>
            </a:r>
          </a:p>
        </p:txBody>
      </p:sp>
      <p:sp>
        <p:nvSpPr>
          <p:cNvPr id="6" name="TextBox 4">
            <a:extLst>
              <a:ext uri="{FF2B5EF4-FFF2-40B4-BE49-F238E27FC236}">
                <a16:creationId xmlns:a16="http://schemas.microsoft.com/office/drawing/2014/main" id="{E80EB6A4-DD30-904D-BA5A-9E5AC8A8BC76}"/>
              </a:ext>
            </a:extLst>
          </p:cNvPr>
          <p:cNvSpPr txBox="1">
            <a:spLocks noChangeArrowheads="1"/>
          </p:cNvSpPr>
          <p:nvPr/>
        </p:nvSpPr>
        <p:spPr bwMode="auto">
          <a:xfrm>
            <a:off x="846689" y="1849610"/>
            <a:ext cx="9940580" cy="313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1085850" indent="-34290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342900" indent="-342900" eaLnBrk="1" fontAlgn="base" hangingPunct="1">
              <a:spcBef>
                <a:spcPct val="0"/>
              </a:spcBef>
              <a:spcAft>
                <a:spcPct val="0"/>
              </a:spcAft>
              <a:buFont typeface="Arial" panose="020B0604020202020204" pitchFamily="34" charset="0"/>
              <a:buChar char="•"/>
            </a:pPr>
            <a:r>
              <a:rPr lang="en-US" altLang="en-US" sz="2200" dirty="0">
                <a:solidFill>
                  <a:prstClr val="black"/>
                </a:solidFill>
              </a:rPr>
              <a:t>Look at your data</a:t>
            </a:r>
          </a:p>
          <a:p>
            <a:pPr marL="342900" indent="-342900" eaLnBrk="1" fontAlgn="base" hangingPunct="1">
              <a:spcBef>
                <a:spcPct val="0"/>
              </a:spcBef>
              <a:spcAft>
                <a:spcPct val="0"/>
              </a:spcAft>
              <a:buFont typeface="Arial" panose="020B0604020202020204" pitchFamily="34" charset="0"/>
              <a:buChar char="•"/>
            </a:pPr>
            <a:endParaRPr lang="en-US" altLang="en-US" sz="2200" dirty="0">
              <a:solidFill>
                <a:prstClr val="black"/>
              </a:solidFill>
            </a:endParaRPr>
          </a:p>
          <a:p>
            <a:pPr marL="342900" indent="-342900" eaLnBrk="1" fontAlgn="base" hangingPunct="1">
              <a:spcBef>
                <a:spcPct val="0"/>
              </a:spcBef>
              <a:spcAft>
                <a:spcPct val="0"/>
              </a:spcAft>
              <a:buFont typeface="Arial" panose="020B0604020202020204" pitchFamily="34" charset="0"/>
              <a:buChar char="•"/>
            </a:pPr>
            <a:r>
              <a:rPr lang="en-US" altLang="en-US" sz="2200" dirty="0">
                <a:solidFill>
                  <a:prstClr val="black"/>
                </a:solidFill>
              </a:rPr>
              <a:t>Identify metabolites and/or genes that are altered in different cancer types</a:t>
            </a:r>
          </a:p>
          <a:p>
            <a:pPr marL="342900" indent="-342900" eaLnBrk="1" fontAlgn="base" hangingPunct="1">
              <a:spcBef>
                <a:spcPct val="0"/>
              </a:spcBef>
              <a:spcAft>
                <a:spcPct val="0"/>
              </a:spcAft>
              <a:buFont typeface="Arial" panose="020B0604020202020204" pitchFamily="34" charset="0"/>
              <a:buChar char="•"/>
            </a:pPr>
            <a:endParaRPr lang="en-US" altLang="en-US" sz="2200" dirty="0">
              <a:solidFill>
                <a:prstClr val="black"/>
              </a:solidFill>
            </a:endParaRPr>
          </a:p>
          <a:p>
            <a:pPr marL="342900" indent="-342900" eaLnBrk="1" fontAlgn="base" hangingPunct="1">
              <a:spcBef>
                <a:spcPct val="0"/>
              </a:spcBef>
              <a:spcAft>
                <a:spcPct val="0"/>
              </a:spcAft>
              <a:buFont typeface="Arial" panose="020B0604020202020204" pitchFamily="34" charset="0"/>
              <a:buChar char="•"/>
            </a:pPr>
            <a:r>
              <a:rPr lang="en-US" altLang="en-US" sz="2200" dirty="0">
                <a:solidFill>
                  <a:prstClr val="black"/>
                </a:solidFill>
              </a:rPr>
              <a:t>Look for correlations between genes and metabolites, and compare those between different cancer types</a:t>
            </a:r>
          </a:p>
          <a:p>
            <a:pPr marL="342900" indent="-342900" eaLnBrk="1" fontAlgn="base" hangingPunct="1">
              <a:spcBef>
                <a:spcPct val="0"/>
              </a:spcBef>
              <a:spcAft>
                <a:spcPct val="0"/>
              </a:spcAft>
              <a:buFont typeface="Arial" panose="020B0604020202020204" pitchFamily="34" charset="0"/>
              <a:buChar char="•"/>
            </a:pPr>
            <a:endParaRPr lang="en-US" altLang="en-US" sz="2200" dirty="0">
              <a:solidFill>
                <a:prstClr val="black"/>
              </a:solidFill>
            </a:endParaRPr>
          </a:p>
          <a:p>
            <a:pPr marL="342900" indent="-342900" eaLnBrk="1" fontAlgn="base" hangingPunct="1">
              <a:spcBef>
                <a:spcPct val="0"/>
              </a:spcBef>
              <a:spcAft>
                <a:spcPct val="0"/>
              </a:spcAft>
              <a:buFont typeface="Arial" panose="020B0604020202020204" pitchFamily="34" charset="0"/>
              <a:buChar char="•"/>
            </a:pPr>
            <a:r>
              <a:rPr lang="en-US" altLang="en-US" sz="2200" dirty="0">
                <a:solidFill>
                  <a:prstClr val="black"/>
                </a:solidFill>
              </a:rPr>
              <a:t>If time, also assess drug response</a:t>
            </a:r>
          </a:p>
        </p:txBody>
      </p:sp>
    </p:spTree>
    <p:extLst>
      <p:ext uri="{BB962C8B-B14F-4D97-AF65-F5344CB8AC3E}">
        <p14:creationId xmlns:p14="http://schemas.microsoft.com/office/powerpoint/2010/main" val="2606833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Lifetime Diet, the microbiome, and Colon Cancer</a:t>
            </a:r>
          </a:p>
        </p:txBody>
      </p:sp>
      <p:sp>
        <p:nvSpPr>
          <p:cNvPr id="97284" name="TextBox 4">
            <a:extLst>
              <a:ext uri="{FF2B5EF4-FFF2-40B4-BE49-F238E27FC236}">
                <a16:creationId xmlns:a16="http://schemas.microsoft.com/office/drawing/2014/main" id="{A3A15C43-DB01-274B-8E35-1510ECE81E9F}"/>
              </a:ext>
            </a:extLst>
          </p:cNvPr>
          <p:cNvSpPr txBox="1">
            <a:spLocks noChangeArrowheads="1"/>
          </p:cNvSpPr>
          <p:nvPr/>
        </p:nvSpPr>
        <p:spPr bwMode="auto">
          <a:xfrm>
            <a:off x="419210" y="1406316"/>
            <a:ext cx="4833726" cy="53245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1085850" indent="-34290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342900" indent="-342900" eaLnBrk="1" fontAlgn="base" hangingPunct="1">
              <a:spcBef>
                <a:spcPct val="0"/>
              </a:spcBef>
              <a:spcAft>
                <a:spcPct val="0"/>
              </a:spcAft>
              <a:buFont typeface="Arial" panose="020B0604020202020204" pitchFamily="34" charset="0"/>
              <a:buChar char="•"/>
            </a:pPr>
            <a:r>
              <a:rPr lang="en-US" altLang="en-US" sz="2000" dirty="0">
                <a:solidFill>
                  <a:prstClr val="black"/>
                </a:solidFill>
              </a:rPr>
              <a:t>Murine model of lifetime obesity: </a:t>
            </a:r>
          </a:p>
          <a:p>
            <a:pPr marL="1428750" lvl="1" eaLnBrk="1" fontAlgn="base" hangingPunct="1">
              <a:spcBef>
                <a:spcPct val="0"/>
              </a:spcBef>
              <a:spcAft>
                <a:spcPct val="0"/>
              </a:spcAft>
              <a:buFont typeface="Arial" panose="020B0604020202020204" pitchFamily="34" charset="0"/>
              <a:buChar char="•"/>
            </a:pPr>
            <a:r>
              <a:rPr lang="en-US" altLang="en-US" sz="2000" dirty="0">
                <a:solidFill>
                  <a:prstClr val="black"/>
                </a:solidFill>
              </a:rPr>
              <a:t>mice are fed 3 different diet types immediately after weaning, early in their development</a:t>
            </a:r>
          </a:p>
          <a:p>
            <a:pPr marL="1428750" lvl="1" eaLnBrk="1" fontAlgn="base" hangingPunct="1">
              <a:spcBef>
                <a:spcPct val="0"/>
              </a:spcBef>
              <a:spcAft>
                <a:spcPct val="0"/>
              </a:spcAft>
              <a:buFont typeface="Arial" panose="020B0604020202020204" pitchFamily="34" charset="0"/>
              <a:buChar char="•"/>
            </a:pPr>
            <a:r>
              <a:rPr lang="en-US" altLang="en-US" sz="2000" dirty="0">
                <a:solidFill>
                  <a:prstClr val="black"/>
                </a:solidFill>
              </a:rPr>
              <a:t>High fat diet (mimics Western diet), control diet, and calorie-restricted diet</a:t>
            </a:r>
          </a:p>
          <a:p>
            <a:pPr marL="342900" indent="-342900" eaLnBrk="1" fontAlgn="base" hangingPunct="1">
              <a:spcBef>
                <a:spcPct val="0"/>
              </a:spcBef>
              <a:spcAft>
                <a:spcPct val="0"/>
              </a:spcAft>
              <a:buFont typeface="Arial" panose="020B0604020202020204" pitchFamily="34" charset="0"/>
              <a:buChar char="•"/>
            </a:pPr>
            <a:r>
              <a:rPr lang="en-US" altLang="en-US" sz="2000" dirty="0">
                <a:solidFill>
                  <a:prstClr val="black"/>
                </a:solidFill>
              </a:rPr>
              <a:t>Colon cancer model: mice were injected with carcinogen (azoxymethane) to induce colon cancer</a:t>
            </a:r>
          </a:p>
          <a:p>
            <a:pPr marL="342900" indent="-342900" eaLnBrk="1" fontAlgn="base" hangingPunct="1">
              <a:spcBef>
                <a:spcPct val="0"/>
              </a:spcBef>
              <a:spcAft>
                <a:spcPct val="0"/>
              </a:spcAft>
              <a:buFont typeface="Arial" panose="020B0604020202020204" pitchFamily="34" charset="0"/>
              <a:buChar char="•"/>
            </a:pPr>
            <a:endParaRPr lang="en-US" altLang="en-US" sz="2000" dirty="0">
              <a:solidFill>
                <a:prstClr val="black"/>
              </a:solidFill>
            </a:endParaRPr>
          </a:p>
          <a:p>
            <a:pPr eaLnBrk="1" fontAlgn="base" hangingPunct="1">
              <a:spcBef>
                <a:spcPct val="0"/>
              </a:spcBef>
              <a:spcAft>
                <a:spcPct val="0"/>
              </a:spcAft>
            </a:pPr>
            <a:r>
              <a:rPr lang="en-US" altLang="en-US" sz="2000" dirty="0">
                <a:solidFill>
                  <a:prstClr val="black"/>
                </a:solidFill>
                <a:sym typeface="Wingdings" pitchFamily="2" charset="2"/>
              </a:rPr>
              <a:t> Very few mice developed colon cancer, but AOM induced aberrant crypt foci (ACF)</a:t>
            </a:r>
            <a:endParaRPr lang="en-US" altLang="en-US" sz="2000" dirty="0">
              <a:solidFill>
                <a:prstClr val="black"/>
              </a:solidFill>
            </a:endParaRPr>
          </a:p>
        </p:txBody>
      </p:sp>
      <p:sp>
        <p:nvSpPr>
          <p:cNvPr id="32771" name="TextBox 10">
            <a:extLst>
              <a:ext uri="{FF2B5EF4-FFF2-40B4-BE49-F238E27FC236}">
                <a16:creationId xmlns:a16="http://schemas.microsoft.com/office/drawing/2014/main" id="{B0DF8AC5-AED1-C243-9D9F-074A2E526B95}"/>
              </a:ext>
            </a:extLst>
          </p:cNvPr>
          <p:cNvSpPr txBox="1">
            <a:spLocks noChangeArrowheads="1"/>
          </p:cNvSpPr>
          <p:nvPr/>
        </p:nvSpPr>
        <p:spPr bwMode="auto">
          <a:xfrm>
            <a:off x="8267161" y="6561574"/>
            <a:ext cx="322395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600" dirty="0">
                <a:solidFill>
                  <a:prstClr val="black"/>
                </a:solidFill>
              </a:rPr>
              <a:t>Xu et al. Science </a:t>
            </a:r>
            <a:r>
              <a:rPr lang="en-US" altLang="en-US" sz="1600" dirty="0" err="1">
                <a:solidFill>
                  <a:prstClr val="black"/>
                </a:solidFill>
              </a:rPr>
              <a:t>Reportts</a:t>
            </a:r>
            <a:r>
              <a:rPr lang="en-US" altLang="en-US" sz="1600" dirty="0">
                <a:solidFill>
                  <a:prstClr val="black"/>
                </a:solidFill>
              </a:rPr>
              <a:t> 2015</a:t>
            </a:r>
          </a:p>
        </p:txBody>
      </p:sp>
      <p:pic>
        <p:nvPicPr>
          <p:cNvPr id="3" name="Picture 2">
            <a:extLst>
              <a:ext uri="{FF2B5EF4-FFF2-40B4-BE49-F238E27FC236}">
                <a16:creationId xmlns:a16="http://schemas.microsoft.com/office/drawing/2014/main" id="{08543A58-AEA4-1B4C-9ACE-FBFA606AA857}"/>
              </a:ext>
            </a:extLst>
          </p:cNvPr>
          <p:cNvPicPr>
            <a:picLocks noChangeAspect="1"/>
          </p:cNvPicPr>
          <p:nvPr/>
        </p:nvPicPr>
        <p:blipFill>
          <a:blip r:embed="rId3"/>
          <a:stretch>
            <a:fillRect/>
          </a:stretch>
        </p:blipFill>
        <p:spPr>
          <a:xfrm>
            <a:off x="5650554" y="1704641"/>
            <a:ext cx="6327438" cy="4727884"/>
          </a:xfrm>
          <a:prstGeom prst="rect">
            <a:avLst/>
          </a:prstGeom>
        </p:spPr>
      </p:pic>
    </p:spTree>
    <p:extLst>
      <p:ext uri="{BB962C8B-B14F-4D97-AF65-F5344CB8AC3E}">
        <p14:creationId xmlns:p14="http://schemas.microsoft.com/office/powerpoint/2010/main" val="12814785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72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28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Effect of diet on obesity</a:t>
            </a:r>
          </a:p>
        </p:txBody>
      </p:sp>
      <p:sp>
        <p:nvSpPr>
          <p:cNvPr id="32771" name="TextBox 10">
            <a:extLst>
              <a:ext uri="{FF2B5EF4-FFF2-40B4-BE49-F238E27FC236}">
                <a16:creationId xmlns:a16="http://schemas.microsoft.com/office/drawing/2014/main" id="{B0DF8AC5-AED1-C243-9D9F-074A2E526B95}"/>
              </a:ext>
            </a:extLst>
          </p:cNvPr>
          <p:cNvSpPr txBox="1">
            <a:spLocks noChangeArrowheads="1"/>
          </p:cNvSpPr>
          <p:nvPr/>
        </p:nvSpPr>
        <p:spPr bwMode="auto">
          <a:xfrm>
            <a:off x="8267161" y="6561574"/>
            <a:ext cx="322395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600" dirty="0">
                <a:solidFill>
                  <a:prstClr val="black"/>
                </a:solidFill>
              </a:rPr>
              <a:t>Xu et al. Science </a:t>
            </a:r>
            <a:r>
              <a:rPr lang="en-US" altLang="en-US" sz="1600" dirty="0" err="1">
                <a:solidFill>
                  <a:prstClr val="black"/>
                </a:solidFill>
              </a:rPr>
              <a:t>Reportts</a:t>
            </a:r>
            <a:r>
              <a:rPr lang="en-US" altLang="en-US" sz="1600" dirty="0">
                <a:solidFill>
                  <a:prstClr val="black"/>
                </a:solidFill>
              </a:rPr>
              <a:t> 2015</a:t>
            </a:r>
          </a:p>
        </p:txBody>
      </p:sp>
      <p:pic>
        <p:nvPicPr>
          <p:cNvPr id="2" name="Picture 1">
            <a:extLst>
              <a:ext uri="{FF2B5EF4-FFF2-40B4-BE49-F238E27FC236}">
                <a16:creationId xmlns:a16="http://schemas.microsoft.com/office/drawing/2014/main" id="{F26F2DA5-93A4-0E45-BF0E-DCBEF7D6C180}"/>
              </a:ext>
            </a:extLst>
          </p:cNvPr>
          <p:cNvPicPr>
            <a:picLocks noChangeAspect="1"/>
          </p:cNvPicPr>
          <p:nvPr/>
        </p:nvPicPr>
        <p:blipFill>
          <a:blip r:embed="rId3"/>
          <a:stretch>
            <a:fillRect/>
          </a:stretch>
        </p:blipFill>
        <p:spPr>
          <a:xfrm>
            <a:off x="-87143" y="2137653"/>
            <a:ext cx="4000500" cy="3048000"/>
          </a:xfrm>
          <a:prstGeom prst="rect">
            <a:avLst/>
          </a:prstGeom>
        </p:spPr>
      </p:pic>
      <p:pic>
        <p:nvPicPr>
          <p:cNvPr id="4" name="Picture 3">
            <a:extLst>
              <a:ext uri="{FF2B5EF4-FFF2-40B4-BE49-F238E27FC236}">
                <a16:creationId xmlns:a16="http://schemas.microsoft.com/office/drawing/2014/main" id="{5F699B78-37EA-A743-B7D6-B5F7B35BCEDD}"/>
              </a:ext>
            </a:extLst>
          </p:cNvPr>
          <p:cNvPicPr>
            <a:picLocks noChangeAspect="1"/>
          </p:cNvPicPr>
          <p:nvPr/>
        </p:nvPicPr>
        <p:blipFill>
          <a:blip r:embed="rId4"/>
          <a:stretch>
            <a:fillRect/>
          </a:stretch>
        </p:blipFill>
        <p:spPr>
          <a:xfrm>
            <a:off x="3542490" y="2099553"/>
            <a:ext cx="8686800" cy="3124200"/>
          </a:xfrm>
          <a:prstGeom prst="rect">
            <a:avLst/>
          </a:prstGeom>
        </p:spPr>
      </p:pic>
    </p:spTree>
    <p:extLst>
      <p:ext uri="{BB962C8B-B14F-4D97-AF65-F5344CB8AC3E}">
        <p14:creationId xmlns:p14="http://schemas.microsoft.com/office/powerpoint/2010/main" val="2598703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Effect of diet on aberrant crypt foci formation</a:t>
            </a:r>
          </a:p>
        </p:txBody>
      </p:sp>
      <p:sp>
        <p:nvSpPr>
          <p:cNvPr id="32771" name="TextBox 10">
            <a:extLst>
              <a:ext uri="{FF2B5EF4-FFF2-40B4-BE49-F238E27FC236}">
                <a16:creationId xmlns:a16="http://schemas.microsoft.com/office/drawing/2014/main" id="{B0DF8AC5-AED1-C243-9D9F-074A2E526B95}"/>
              </a:ext>
            </a:extLst>
          </p:cNvPr>
          <p:cNvSpPr txBox="1">
            <a:spLocks noChangeArrowheads="1"/>
          </p:cNvSpPr>
          <p:nvPr/>
        </p:nvSpPr>
        <p:spPr bwMode="auto">
          <a:xfrm>
            <a:off x="8267161" y="6561574"/>
            <a:ext cx="322395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600" dirty="0">
                <a:solidFill>
                  <a:prstClr val="black"/>
                </a:solidFill>
              </a:rPr>
              <a:t>Xu et al. Science </a:t>
            </a:r>
            <a:r>
              <a:rPr lang="en-US" altLang="en-US" sz="1600" dirty="0" err="1">
                <a:solidFill>
                  <a:prstClr val="black"/>
                </a:solidFill>
              </a:rPr>
              <a:t>Reportts</a:t>
            </a:r>
            <a:r>
              <a:rPr lang="en-US" altLang="en-US" sz="1600" dirty="0">
                <a:solidFill>
                  <a:prstClr val="black"/>
                </a:solidFill>
              </a:rPr>
              <a:t> 2015</a:t>
            </a:r>
          </a:p>
        </p:txBody>
      </p:sp>
      <p:pic>
        <p:nvPicPr>
          <p:cNvPr id="3" name="Picture 2">
            <a:extLst>
              <a:ext uri="{FF2B5EF4-FFF2-40B4-BE49-F238E27FC236}">
                <a16:creationId xmlns:a16="http://schemas.microsoft.com/office/drawing/2014/main" id="{2CAC2A81-0B1A-534D-B529-E752903ACFDB}"/>
              </a:ext>
            </a:extLst>
          </p:cNvPr>
          <p:cNvPicPr>
            <a:picLocks noChangeAspect="1"/>
          </p:cNvPicPr>
          <p:nvPr/>
        </p:nvPicPr>
        <p:blipFill>
          <a:blip r:embed="rId3"/>
          <a:stretch>
            <a:fillRect/>
          </a:stretch>
        </p:blipFill>
        <p:spPr>
          <a:xfrm>
            <a:off x="2703884" y="1842177"/>
            <a:ext cx="6419311" cy="4116419"/>
          </a:xfrm>
          <a:prstGeom prst="rect">
            <a:avLst/>
          </a:prstGeom>
        </p:spPr>
      </p:pic>
    </p:spTree>
    <p:extLst>
      <p:ext uri="{BB962C8B-B14F-4D97-AF65-F5344CB8AC3E}">
        <p14:creationId xmlns:p14="http://schemas.microsoft.com/office/powerpoint/2010/main" val="19669753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Effect of diet on the microbe environment of the colon</a:t>
            </a:r>
          </a:p>
        </p:txBody>
      </p:sp>
      <p:sp>
        <p:nvSpPr>
          <p:cNvPr id="32771" name="TextBox 10">
            <a:extLst>
              <a:ext uri="{FF2B5EF4-FFF2-40B4-BE49-F238E27FC236}">
                <a16:creationId xmlns:a16="http://schemas.microsoft.com/office/drawing/2014/main" id="{B0DF8AC5-AED1-C243-9D9F-074A2E526B95}"/>
              </a:ext>
            </a:extLst>
          </p:cNvPr>
          <p:cNvSpPr txBox="1">
            <a:spLocks noChangeArrowheads="1"/>
          </p:cNvSpPr>
          <p:nvPr/>
        </p:nvSpPr>
        <p:spPr bwMode="auto">
          <a:xfrm>
            <a:off x="8267161" y="6561574"/>
            <a:ext cx="322395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600" dirty="0">
                <a:solidFill>
                  <a:prstClr val="black"/>
                </a:solidFill>
              </a:rPr>
              <a:t>Xu et al. Science </a:t>
            </a:r>
            <a:r>
              <a:rPr lang="en-US" altLang="en-US" sz="1600" dirty="0" err="1">
                <a:solidFill>
                  <a:prstClr val="black"/>
                </a:solidFill>
              </a:rPr>
              <a:t>Reportts</a:t>
            </a:r>
            <a:r>
              <a:rPr lang="en-US" altLang="en-US" sz="1600" dirty="0">
                <a:solidFill>
                  <a:prstClr val="black"/>
                </a:solidFill>
              </a:rPr>
              <a:t> 2015</a:t>
            </a:r>
          </a:p>
        </p:txBody>
      </p:sp>
      <p:pic>
        <p:nvPicPr>
          <p:cNvPr id="2" name="Picture 1">
            <a:extLst>
              <a:ext uri="{FF2B5EF4-FFF2-40B4-BE49-F238E27FC236}">
                <a16:creationId xmlns:a16="http://schemas.microsoft.com/office/drawing/2014/main" id="{563D673F-051E-9B4D-805C-8AFECD70B8A3}"/>
              </a:ext>
            </a:extLst>
          </p:cNvPr>
          <p:cNvPicPr>
            <a:picLocks noChangeAspect="1"/>
          </p:cNvPicPr>
          <p:nvPr/>
        </p:nvPicPr>
        <p:blipFill>
          <a:blip r:embed="rId3"/>
          <a:stretch>
            <a:fillRect/>
          </a:stretch>
        </p:blipFill>
        <p:spPr>
          <a:xfrm>
            <a:off x="1938068" y="2180074"/>
            <a:ext cx="9004300" cy="4381500"/>
          </a:xfrm>
          <a:prstGeom prst="rect">
            <a:avLst/>
          </a:prstGeom>
        </p:spPr>
      </p:pic>
      <p:sp>
        <p:nvSpPr>
          <p:cNvPr id="4" name="TextBox 3">
            <a:extLst>
              <a:ext uri="{FF2B5EF4-FFF2-40B4-BE49-F238E27FC236}">
                <a16:creationId xmlns:a16="http://schemas.microsoft.com/office/drawing/2014/main" id="{96C132C5-31B9-B946-951D-3D2DD23BB4CA}"/>
              </a:ext>
            </a:extLst>
          </p:cNvPr>
          <p:cNvSpPr txBox="1"/>
          <p:nvPr/>
        </p:nvSpPr>
        <p:spPr>
          <a:xfrm>
            <a:off x="3171215" y="1548308"/>
            <a:ext cx="1051891" cy="369332"/>
          </a:xfrm>
          <a:prstGeom prst="rect">
            <a:avLst/>
          </a:prstGeom>
          <a:noFill/>
        </p:spPr>
        <p:txBody>
          <a:bodyPr wrap="none" rtlCol="0">
            <a:spAutoFit/>
          </a:bodyPr>
          <a:lstStyle/>
          <a:p>
            <a:r>
              <a:rPr lang="en-US" b="1" u="sng" dirty="0"/>
              <a:t>Phase 1</a:t>
            </a:r>
          </a:p>
        </p:txBody>
      </p:sp>
      <p:sp>
        <p:nvSpPr>
          <p:cNvPr id="7" name="TextBox 6">
            <a:extLst>
              <a:ext uri="{FF2B5EF4-FFF2-40B4-BE49-F238E27FC236}">
                <a16:creationId xmlns:a16="http://schemas.microsoft.com/office/drawing/2014/main" id="{BA35486B-722C-884C-BB45-CB8630F87A82}"/>
              </a:ext>
            </a:extLst>
          </p:cNvPr>
          <p:cNvSpPr txBox="1"/>
          <p:nvPr/>
        </p:nvSpPr>
        <p:spPr>
          <a:xfrm>
            <a:off x="7293090" y="1548308"/>
            <a:ext cx="1051891" cy="369332"/>
          </a:xfrm>
          <a:prstGeom prst="rect">
            <a:avLst/>
          </a:prstGeom>
          <a:noFill/>
        </p:spPr>
        <p:txBody>
          <a:bodyPr wrap="none" rtlCol="0">
            <a:spAutoFit/>
          </a:bodyPr>
          <a:lstStyle/>
          <a:p>
            <a:r>
              <a:rPr lang="en-US" b="1" u="sng" dirty="0"/>
              <a:t>Phase 2</a:t>
            </a:r>
          </a:p>
        </p:txBody>
      </p:sp>
      <p:sp>
        <p:nvSpPr>
          <p:cNvPr id="5" name="TextBox 4">
            <a:extLst>
              <a:ext uri="{FF2B5EF4-FFF2-40B4-BE49-F238E27FC236}">
                <a16:creationId xmlns:a16="http://schemas.microsoft.com/office/drawing/2014/main" id="{1259E14D-5011-5D4F-A6E4-A39281897E6B}"/>
              </a:ext>
            </a:extLst>
          </p:cNvPr>
          <p:cNvSpPr txBox="1"/>
          <p:nvPr/>
        </p:nvSpPr>
        <p:spPr>
          <a:xfrm>
            <a:off x="4965256" y="2588635"/>
            <a:ext cx="989373" cy="369332"/>
          </a:xfrm>
          <a:prstGeom prst="rect">
            <a:avLst/>
          </a:prstGeom>
          <a:noFill/>
        </p:spPr>
        <p:txBody>
          <a:bodyPr wrap="none" rtlCol="0">
            <a:spAutoFit/>
          </a:bodyPr>
          <a:lstStyle/>
          <a:p>
            <a:r>
              <a:rPr lang="en-US" dirty="0"/>
              <a:t>Phylum</a:t>
            </a:r>
          </a:p>
        </p:txBody>
      </p:sp>
      <p:sp>
        <p:nvSpPr>
          <p:cNvPr id="9" name="TextBox 8">
            <a:extLst>
              <a:ext uri="{FF2B5EF4-FFF2-40B4-BE49-F238E27FC236}">
                <a16:creationId xmlns:a16="http://schemas.microsoft.com/office/drawing/2014/main" id="{65BBD7E4-8436-CA4A-9B46-DD1638A088AA}"/>
              </a:ext>
            </a:extLst>
          </p:cNvPr>
          <p:cNvSpPr txBox="1"/>
          <p:nvPr/>
        </p:nvSpPr>
        <p:spPr>
          <a:xfrm>
            <a:off x="4360593" y="4881120"/>
            <a:ext cx="1055097" cy="369332"/>
          </a:xfrm>
          <a:prstGeom prst="rect">
            <a:avLst/>
          </a:prstGeom>
          <a:noFill/>
        </p:spPr>
        <p:txBody>
          <a:bodyPr wrap="none" rtlCol="0">
            <a:spAutoFit/>
          </a:bodyPr>
          <a:lstStyle/>
          <a:p>
            <a:r>
              <a:rPr lang="en-US" dirty="0"/>
              <a:t>Genera</a:t>
            </a:r>
          </a:p>
        </p:txBody>
      </p:sp>
      <p:sp>
        <p:nvSpPr>
          <p:cNvPr id="10" name="TextBox 9">
            <a:extLst>
              <a:ext uri="{FF2B5EF4-FFF2-40B4-BE49-F238E27FC236}">
                <a16:creationId xmlns:a16="http://schemas.microsoft.com/office/drawing/2014/main" id="{B94A76D4-0E71-084D-9DE6-99FC10723644}"/>
              </a:ext>
            </a:extLst>
          </p:cNvPr>
          <p:cNvSpPr txBox="1"/>
          <p:nvPr/>
        </p:nvSpPr>
        <p:spPr>
          <a:xfrm>
            <a:off x="9242184" y="2219303"/>
            <a:ext cx="989373" cy="369332"/>
          </a:xfrm>
          <a:prstGeom prst="rect">
            <a:avLst/>
          </a:prstGeom>
          <a:noFill/>
        </p:spPr>
        <p:txBody>
          <a:bodyPr wrap="none" rtlCol="0">
            <a:spAutoFit/>
          </a:bodyPr>
          <a:lstStyle/>
          <a:p>
            <a:r>
              <a:rPr lang="en-US" dirty="0"/>
              <a:t>Phylum</a:t>
            </a:r>
          </a:p>
        </p:txBody>
      </p:sp>
      <p:sp>
        <p:nvSpPr>
          <p:cNvPr id="11" name="TextBox 10">
            <a:extLst>
              <a:ext uri="{FF2B5EF4-FFF2-40B4-BE49-F238E27FC236}">
                <a16:creationId xmlns:a16="http://schemas.microsoft.com/office/drawing/2014/main" id="{4E8042E2-E97C-0240-A12E-DFDA67BE4B12}"/>
              </a:ext>
            </a:extLst>
          </p:cNvPr>
          <p:cNvSpPr txBox="1"/>
          <p:nvPr/>
        </p:nvSpPr>
        <p:spPr>
          <a:xfrm>
            <a:off x="8715341" y="4219963"/>
            <a:ext cx="1055097" cy="369332"/>
          </a:xfrm>
          <a:prstGeom prst="rect">
            <a:avLst/>
          </a:prstGeom>
          <a:noFill/>
        </p:spPr>
        <p:txBody>
          <a:bodyPr wrap="none" rtlCol="0">
            <a:spAutoFit/>
          </a:bodyPr>
          <a:lstStyle/>
          <a:p>
            <a:r>
              <a:rPr lang="en-US" dirty="0"/>
              <a:t>Genera</a:t>
            </a:r>
          </a:p>
        </p:txBody>
      </p:sp>
    </p:spTree>
    <p:extLst>
      <p:ext uri="{BB962C8B-B14F-4D97-AF65-F5344CB8AC3E}">
        <p14:creationId xmlns:p14="http://schemas.microsoft.com/office/powerpoint/2010/main" val="17715573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Microbe environment varies by colonic location</a:t>
            </a:r>
          </a:p>
        </p:txBody>
      </p:sp>
      <p:sp>
        <p:nvSpPr>
          <p:cNvPr id="32771" name="TextBox 10">
            <a:extLst>
              <a:ext uri="{FF2B5EF4-FFF2-40B4-BE49-F238E27FC236}">
                <a16:creationId xmlns:a16="http://schemas.microsoft.com/office/drawing/2014/main" id="{B0DF8AC5-AED1-C243-9D9F-074A2E526B95}"/>
              </a:ext>
            </a:extLst>
          </p:cNvPr>
          <p:cNvSpPr txBox="1">
            <a:spLocks noChangeArrowheads="1"/>
          </p:cNvSpPr>
          <p:nvPr/>
        </p:nvSpPr>
        <p:spPr bwMode="auto">
          <a:xfrm>
            <a:off x="8267161" y="6561574"/>
            <a:ext cx="322395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600" dirty="0">
                <a:solidFill>
                  <a:prstClr val="black"/>
                </a:solidFill>
              </a:rPr>
              <a:t>Xu et al. Science </a:t>
            </a:r>
            <a:r>
              <a:rPr lang="en-US" altLang="en-US" sz="1600" dirty="0" err="1">
                <a:solidFill>
                  <a:prstClr val="black"/>
                </a:solidFill>
              </a:rPr>
              <a:t>Reportts</a:t>
            </a:r>
            <a:r>
              <a:rPr lang="en-US" altLang="en-US" sz="1600" dirty="0">
                <a:solidFill>
                  <a:prstClr val="black"/>
                </a:solidFill>
              </a:rPr>
              <a:t> 2015</a:t>
            </a:r>
          </a:p>
        </p:txBody>
      </p:sp>
      <p:pic>
        <p:nvPicPr>
          <p:cNvPr id="3" name="Picture 2">
            <a:extLst>
              <a:ext uri="{FF2B5EF4-FFF2-40B4-BE49-F238E27FC236}">
                <a16:creationId xmlns:a16="http://schemas.microsoft.com/office/drawing/2014/main" id="{54827248-2C21-574F-BC96-1C433009E8F1}"/>
              </a:ext>
            </a:extLst>
          </p:cNvPr>
          <p:cNvPicPr>
            <a:picLocks noChangeAspect="1"/>
          </p:cNvPicPr>
          <p:nvPr/>
        </p:nvPicPr>
        <p:blipFill>
          <a:blip r:embed="rId3"/>
          <a:stretch>
            <a:fillRect/>
          </a:stretch>
        </p:blipFill>
        <p:spPr>
          <a:xfrm>
            <a:off x="1361873" y="2352284"/>
            <a:ext cx="4267200" cy="2997200"/>
          </a:xfrm>
          <a:prstGeom prst="rect">
            <a:avLst/>
          </a:prstGeom>
        </p:spPr>
      </p:pic>
      <p:pic>
        <p:nvPicPr>
          <p:cNvPr id="6" name="Picture 5">
            <a:extLst>
              <a:ext uri="{FF2B5EF4-FFF2-40B4-BE49-F238E27FC236}">
                <a16:creationId xmlns:a16="http://schemas.microsoft.com/office/drawing/2014/main" id="{07709B23-3FB9-3A46-83C9-746405A9BC72}"/>
              </a:ext>
            </a:extLst>
          </p:cNvPr>
          <p:cNvPicPr>
            <a:picLocks noChangeAspect="1"/>
          </p:cNvPicPr>
          <p:nvPr/>
        </p:nvPicPr>
        <p:blipFill rotWithShape="1">
          <a:blip r:embed="rId4"/>
          <a:srcRect r="51615"/>
          <a:stretch/>
        </p:blipFill>
        <p:spPr>
          <a:xfrm>
            <a:off x="6566276" y="1621418"/>
            <a:ext cx="4461225" cy="2362200"/>
          </a:xfrm>
          <a:prstGeom prst="rect">
            <a:avLst/>
          </a:prstGeom>
        </p:spPr>
      </p:pic>
      <p:pic>
        <p:nvPicPr>
          <p:cNvPr id="13" name="Picture 12">
            <a:extLst>
              <a:ext uri="{FF2B5EF4-FFF2-40B4-BE49-F238E27FC236}">
                <a16:creationId xmlns:a16="http://schemas.microsoft.com/office/drawing/2014/main" id="{7914BB72-819D-5346-B1D2-3D942CBD8D90}"/>
              </a:ext>
            </a:extLst>
          </p:cNvPr>
          <p:cNvPicPr>
            <a:picLocks noChangeAspect="1"/>
          </p:cNvPicPr>
          <p:nvPr/>
        </p:nvPicPr>
        <p:blipFill rotWithShape="1">
          <a:blip r:embed="rId4"/>
          <a:srcRect l="48488"/>
          <a:stretch/>
        </p:blipFill>
        <p:spPr>
          <a:xfrm>
            <a:off x="6741590" y="4207213"/>
            <a:ext cx="4749530" cy="2362200"/>
          </a:xfrm>
          <a:prstGeom prst="rect">
            <a:avLst/>
          </a:prstGeom>
        </p:spPr>
      </p:pic>
      <p:sp>
        <p:nvSpPr>
          <p:cNvPr id="14" name="TextBox 13">
            <a:extLst>
              <a:ext uri="{FF2B5EF4-FFF2-40B4-BE49-F238E27FC236}">
                <a16:creationId xmlns:a16="http://schemas.microsoft.com/office/drawing/2014/main" id="{39BE45A9-419E-1A47-9FB0-9DFB30A8A034}"/>
              </a:ext>
            </a:extLst>
          </p:cNvPr>
          <p:cNvSpPr txBox="1"/>
          <p:nvPr/>
        </p:nvSpPr>
        <p:spPr>
          <a:xfrm>
            <a:off x="9658521" y="2069170"/>
            <a:ext cx="989373" cy="369332"/>
          </a:xfrm>
          <a:prstGeom prst="rect">
            <a:avLst/>
          </a:prstGeom>
          <a:noFill/>
        </p:spPr>
        <p:txBody>
          <a:bodyPr wrap="none" rtlCol="0">
            <a:spAutoFit/>
          </a:bodyPr>
          <a:lstStyle/>
          <a:p>
            <a:r>
              <a:rPr lang="en-US" dirty="0"/>
              <a:t>Phylum</a:t>
            </a:r>
          </a:p>
        </p:txBody>
      </p:sp>
      <p:sp>
        <p:nvSpPr>
          <p:cNvPr id="15" name="TextBox 14">
            <a:extLst>
              <a:ext uri="{FF2B5EF4-FFF2-40B4-BE49-F238E27FC236}">
                <a16:creationId xmlns:a16="http://schemas.microsoft.com/office/drawing/2014/main" id="{2BA2E557-1FC6-A542-960E-EE0C943BA835}"/>
              </a:ext>
            </a:extLst>
          </p:cNvPr>
          <p:cNvSpPr txBox="1"/>
          <p:nvPr/>
        </p:nvSpPr>
        <p:spPr>
          <a:xfrm>
            <a:off x="9057990" y="4207513"/>
            <a:ext cx="1055097" cy="369332"/>
          </a:xfrm>
          <a:prstGeom prst="rect">
            <a:avLst/>
          </a:prstGeom>
          <a:noFill/>
        </p:spPr>
        <p:txBody>
          <a:bodyPr wrap="none" rtlCol="0">
            <a:spAutoFit/>
          </a:bodyPr>
          <a:lstStyle/>
          <a:p>
            <a:r>
              <a:rPr lang="en-US" dirty="0"/>
              <a:t>Genera</a:t>
            </a:r>
          </a:p>
        </p:txBody>
      </p:sp>
    </p:spTree>
    <p:extLst>
      <p:ext uri="{BB962C8B-B14F-4D97-AF65-F5344CB8AC3E}">
        <p14:creationId xmlns:p14="http://schemas.microsoft.com/office/powerpoint/2010/main" val="22993757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Evaluating associations of microbe proportions with ANOVA</a:t>
            </a:r>
          </a:p>
        </p:txBody>
      </p:sp>
      <p:sp useBgFill="1">
        <p:nvSpPr>
          <p:cNvPr id="2" name="TextBox 1">
            <a:extLst>
              <a:ext uri="{FF2B5EF4-FFF2-40B4-BE49-F238E27FC236}">
                <a16:creationId xmlns:a16="http://schemas.microsoft.com/office/drawing/2014/main" id="{ED32DAB8-B189-9F40-8452-1559EEF584F9}"/>
              </a:ext>
            </a:extLst>
          </p:cNvPr>
          <p:cNvSpPr txBox="1"/>
          <p:nvPr/>
        </p:nvSpPr>
        <p:spPr>
          <a:xfrm>
            <a:off x="194553" y="1848255"/>
            <a:ext cx="11828834" cy="4524315"/>
          </a:xfrm>
          <a:prstGeom prst="rect">
            <a:avLst/>
          </a:prstGeom>
        </p:spPr>
        <p:txBody>
          <a:bodyPr wrap="square" rtlCol="0">
            <a:spAutoFit/>
          </a:bodyPr>
          <a:lstStyle/>
          <a:p>
            <a:r>
              <a:rPr lang="en-US" sz="2400" dirty="0"/>
              <a:t>In the Xu et al. manuscript, authors used ANOVA :</a:t>
            </a:r>
          </a:p>
          <a:p>
            <a:r>
              <a:rPr lang="en-US" sz="2400" dirty="0"/>
              <a:t>	- took into account the fact that sample sizes are unbalanced</a:t>
            </a:r>
          </a:p>
          <a:p>
            <a:r>
              <a:rPr lang="en-US" sz="2400" dirty="0"/>
              <a:t>	- adjustment for phase 1 diet, phase 2 diet, cohort, and colonic segment</a:t>
            </a:r>
          </a:p>
          <a:p>
            <a:endParaRPr lang="en-US" sz="2400" dirty="0"/>
          </a:p>
          <a:p>
            <a:endParaRPr lang="en-US" sz="2400" dirty="0"/>
          </a:p>
          <a:p>
            <a:r>
              <a:rPr lang="en-US" sz="2400" dirty="0"/>
              <a:t>In R, can us Poisson regression:</a:t>
            </a:r>
          </a:p>
          <a:p>
            <a:endParaRPr lang="en-US" sz="2400" dirty="0"/>
          </a:p>
          <a:p>
            <a:r>
              <a:rPr lang="en-US" sz="2400" dirty="0"/>
              <a:t>     </a:t>
            </a:r>
            <a:r>
              <a:rPr lang="en-US" sz="2400" dirty="0" err="1"/>
              <a:t>anova</a:t>
            </a:r>
            <a:r>
              <a:rPr lang="en-US" sz="2400" dirty="0"/>
              <a:t>(</a:t>
            </a:r>
            <a:r>
              <a:rPr lang="en-US" sz="2400" dirty="0" err="1"/>
              <a:t>glm</a:t>
            </a:r>
            <a:r>
              <a:rPr lang="en-US" sz="2400" dirty="0"/>
              <a:t>( count ~ diet1 + diet2 + cohort + </a:t>
            </a:r>
            <a:r>
              <a:rPr lang="en-US" sz="2400" dirty="0" err="1"/>
              <a:t>colonLoc</a:t>
            </a:r>
            <a:r>
              <a:rPr lang="en-US" sz="2400" dirty="0"/>
              <a:t> + offset(coverage),</a:t>
            </a:r>
          </a:p>
          <a:p>
            <a:r>
              <a:rPr lang="en-US" sz="2400" dirty="0"/>
              <a:t>             family = ”</a:t>
            </a:r>
            <a:r>
              <a:rPr lang="en-US" sz="2400" dirty="0" err="1"/>
              <a:t>poisson</a:t>
            </a:r>
            <a:r>
              <a:rPr lang="en-US" sz="2400" dirty="0"/>
              <a:t>”)</a:t>
            </a:r>
          </a:p>
          <a:p>
            <a:endParaRPr lang="en-US" sz="2400" dirty="0"/>
          </a:p>
          <a:p>
            <a:r>
              <a:rPr lang="en-US" sz="2400" dirty="0"/>
              <a:t>	where count = count of reads and coverage = sequencing coverage</a:t>
            </a:r>
          </a:p>
          <a:p>
            <a:endParaRPr lang="en-US" sz="2400" dirty="0"/>
          </a:p>
        </p:txBody>
      </p:sp>
    </p:spTree>
    <p:extLst>
      <p:ext uri="{BB962C8B-B14F-4D97-AF65-F5344CB8AC3E}">
        <p14:creationId xmlns:p14="http://schemas.microsoft.com/office/powerpoint/2010/main" val="15774634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Evaluating associations of microbe proportions with beta regression</a:t>
            </a:r>
          </a:p>
        </p:txBody>
      </p:sp>
      <p:sp>
        <p:nvSpPr>
          <p:cNvPr id="2" name="Rectangle 1">
            <a:extLst>
              <a:ext uri="{FF2B5EF4-FFF2-40B4-BE49-F238E27FC236}">
                <a16:creationId xmlns:a16="http://schemas.microsoft.com/office/drawing/2014/main" id="{A165F105-6BAE-8949-803A-08653B3A8D0B}"/>
              </a:ext>
            </a:extLst>
          </p:cNvPr>
          <p:cNvSpPr/>
          <p:nvPr/>
        </p:nvSpPr>
        <p:spPr>
          <a:xfrm>
            <a:off x="577173" y="1701385"/>
            <a:ext cx="11465669" cy="4893647"/>
          </a:xfrm>
          <a:prstGeom prst="rect">
            <a:avLst/>
          </a:prstGeom>
        </p:spPr>
        <p:txBody>
          <a:bodyPr wrap="square">
            <a:spAutoFit/>
          </a:bodyPr>
          <a:lstStyle/>
          <a:p>
            <a:pPr marL="342900" indent="-342900">
              <a:buFont typeface="Arial" panose="020B0604020202020204" pitchFamily="34" charset="0"/>
              <a:buChar char="•"/>
            </a:pPr>
            <a:r>
              <a:rPr lang="en-US" sz="2400" dirty="0">
                <a:effectLst/>
                <a:latin typeface="Century Gothic" panose="020B0502020202020204" pitchFamily="34" charset="0"/>
              </a:rPr>
              <a:t>Used to model variables that assume values in the standard unit interval (0,1)</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effectLst/>
                <a:latin typeface="Century Gothic" panose="020B0502020202020204" pitchFamily="34" charset="0"/>
              </a:rPr>
              <a:t>Assumption is that the dependent variable (e.g. outcome) is beta-distributed </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effectLst/>
                <a:latin typeface="Century Gothic" panose="020B0502020202020204" pitchFamily="34" charset="0"/>
              </a:rPr>
              <a:t>The model </a:t>
            </a:r>
            <a:r>
              <a:rPr lang="en-US" sz="2400" dirty="0">
                <a:latin typeface="Century Gothic" panose="020B0502020202020204" pitchFamily="34" charset="0"/>
              </a:rPr>
              <a:t>takes into account heteroskedasticity (more variation in the data around the mean than at extremes) and skewness of the data, commonly seen in rates and proportions</a:t>
            </a:r>
          </a:p>
          <a:p>
            <a:pPr marL="342900" indent="-342900">
              <a:buFont typeface="Arial" panose="020B0604020202020204" pitchFamily="34" charset="0"/>
              <a:buChar char="•"/>
            </a:pPr>
            <a:endParaRPr lang="en-US" sz="2400" dirty="0">
              <a:latin typeface="Century Gothic" panose="020B0502020202020204" pitchFamily="34" charset="0"/>
            </a:endParaRPr>
          </a:p>
          <a:p>
            <a:r>
              <a:rPr lang="en-US" sz="2400" dirty="0">
                <a:latin typeface="Century Gothic" panose="020B0502020202020204" pitchFamily="34" charset="0"/>
              </a:rPr>
              <a:t>In R: </a:t>
            </a:r>
          </a:p>
          <a:p>
            <a:r>
              <a:rPr lang="en-US" sz="2400" dirty="0">
                <a:latin typeface="Century Gothic" panose="020B0502020202020204" pitchFamily="34" charset="0"/>
              </a:rPr>
              <a:t>	</a:t>
            </a:r>
            <a:r>
              <a:rPr lang="en-US" sz="2400" dirty="0" err="1">
                <a:latin typeface="Century Gothic" panose="020B0502020202020204" pitchFamily="34" charset="0"/>
              </a:rPr>
              <a:t>betareg</a:t>
            </a:r>
            <a:r>
              <a:rPr lang="en-US" sz="2400" dirty="0">
                <a:latin typeface="Century Gothic" panose="020B0502020202020204" pitchFamily="34" charset="0"/>
              </a:rPr>
              <a:t>(proportions ~ </a:t>
            </a:r>
            <a:r>
              <a:rPr lang="en-US" sz="2400" dirty="0"/>
              <a:t>diet1 + diet2 + cohort + </a:t>
            </a:r>
            <a:r>
              <a:rPr lang="en-US" sz="2400" dirty="0" err="1"/>
              <a:t>colonLoc</a:t>
            </a:r>
            <a:r>
              <a:rPr lang="en-US" sz="2400" dirty="0">
                <a:latin typeface="Century Gothic" panose="020B0502020202020204" pitchFamily="34" charset="0"/>
              </a:rPr>
              <a:t>, link="logit")</a:t>
            </a:r>
          </a:p>
          <a:p>
            <a:endParaRPr lang="en-US" sz="2400" dirty="0">
              <a:latin typeface="Century Gothic" panose="020B0502020202020204" pitchFamily="34" charset="0"/>
            </a:endParaRPr>
          </a:p>
        </p:txBody>
      </p:sp>
    </p:spTree>
    <p:extLst>
      <p:ext uri="{BB962C8B-B14F-4D97-AF65-F5344CB8AC3E}">
        <p14:creationId xmlns:p14="http://schemas.microsoft.com/office/powerpoint/2010/main" val="17304659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Goals of Hands-On</a:t>
            </a:r>
          </a:p>
        </p:txBody>
      </p:sp>
      <p:sp>
        <p:nvSpPr>
          <p:cNvPr id="6" name="TextBox 4">
            <a:extLst>
              <a:ext uri="{FF2B5EF4-FFF2-40B4-BE49-F238E27FC236}">
                <a16:creationId xmlns:a16="http://schemas.microsoft.com/office/drawing/2014/main" id="{E80EB6A4-DD30-904D-BA5A-9E5AC8A8BC76}"/>
              </a:ext>
            </a:extLst>
          </p:cNvPr>
          <p:cNvSpPr txBox="1">
            <a:spLocks noChangeArrowheads="1"/>
          </p:cNvSpPr>
          <p:nvPr/>
        </p:nvSpPr>
        <p:spPr bwMode="auto">
          <a:xfrm>
            <a:off x="846689" y="2102529"/>
            <a:ext cx="9940580" cy="2123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1085850" indent="-34290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342900" indent="-342900" eaLnBrk="1" fontAlgn="base" hangingPunct="1">
              <a:spcBef>
                <a:spcPct val="0"/>
              </a:spcBef>
              <a:spcAft>
                <a:spcPct val="0"/>
              </a:spcAft>
              <a:buFont typeface="Arial" panose="020B0604020202020204" pitchFamily="34" charset="0"/>
              <a:buChar char="•"/>
            </a:pPr>
            <a:r>
              <a:rPr lang="en-US" altLang="en-US" sz="2200" dirty="0">
                <a:solidFill>
                  <a:prstClr val="black"/>
                </a:solidFill>
              </a:rPr>
              <a:t>Look at your data</a:t>
            </a:r>
          </a:p>
          <a:p>
            <a:pPr marL="342900" indent="-342900" eaLnBrk="1" fontAlgn="base" hangingPunct="1">
              <a:spcBef>
                <a:spcPct val="0"/>
              </a:spcBef>
              <a:spcAft>
                <a:spcPct val="0"/>
              </a:spcAft>
              <a:buFont typeface="Arial" panose="020B0604020202020204" pitchFamily="34" charset="0"/>
              <a:buChar char="•"/>
            </a:pPr>
            <a:endParaRPr lang="en-US" altLang="en-US" sz="2200" dirty="0">
              <a:solidFill>
                <a:prstClr val="black"/>
              </a:solidFill>
            </a:endParaRPr>
          </a:p>
          <a:p>
            <a:pPr marL="342900" indent="-342900" eaLnBrk="1" fontAlgn="base" hangingPunct="1">
              <a:spcBef>
                <a:spcPct val="0"/>
              </a:spcBef>
              <a:spcAft>
                <a:spcPct val="0"/>
              </a:spcAft>
              <a:buFont typeface="Arial" panose="020B0604020202020204" pitchFamily="34" charset="0"/>
              <a:buChar char="•"/>
            </a:pPr>
            <a:r>
              <a:rPr lang="en-US" altLang="en-US" sz="2200" dirty="0">
                <a:solidFill>
                  <a:prstClr val="black"/>
                </a:solidFill>
              </a:rPr>
              <a:t>Identify differences in ACF by colonic location and/or diet</a:t>
            </a:r>
          </a:p>
          <a:p>
            <a:pPr marL="342900" indent="-342900" eaLnBrk="1" fontAlgn="base" hangingPunct="1">
              <a:spcBef>
                <a:spcPct val="0"/>
              </a:spcBef>
              <a:spcAft>
                <a:spcPct val="0"/>
              </a:spcAft>
              <a:buFont typeface="Arial" panose="020B0604020202020204" pitchFamily="34" charset="0"/>
              <a:buChar char="•"/>
            </a:pPr>
            <a:endParaRPr lang="en-US" altLang="en-US" sz="2200" dirty="0">
              <a:solidFill>
                <a:prstClr val="black"/>
              </a:solidFill>
            </a:endParaRPr>
          </a:p>
          <a:p>
            <a:pPr marL="342900" indent="-342900" eaLnBrk="1" fontAlgn="base" hangingPunct="1">
              <a:spcBef>
                <a:spcPct val="0"/>
              </a:spcBef>
              <a:spcAft>
                <a:spcPct val="0"/>
              </a:spcAft>
              <a:buFont typeface="Arial" panose="020B0604020202020204" pitchFamily="34" charset="0"/>
              <a:buChar char="•"/>
            </a:pPr>
            <a:r>
              <a:rPr lang="en-US" altLang="en-US" sz="2200" dirty="0">
                <a:solidFill>
                  <a:prstClr val="black"/>
                </a:solidFill>
              </a:rPr>
              <a:t>Identify differences microbe in colonic location and/or diet </a:t>
            </a:r>
          </a:p>
          <a:p>
            <a:pPr eaLnBrk="1" fontAlgn="base" hangingPunct="1">
              <a:spcBef>
                <a:spcPct val="0"/>
              </a:spcBef>
              <a:spcAft>
                <a:spcPct val="0"/>
              </a:spcAft>
            </a:pPr>
            <a:endParaRPr lang="en-US" altLang="en-US" sz="2200" dirty="0">
              <a:solidFill>
                <a:prstClr val="black"/>
              </a:solidFill>
            </a:endParaRPr>
          </a:p>
        </p:txBody>
      </p:sp>
    </p:spTree>
    <p:extLst>
      <p:ext uri="{BB962C8B-B14F-4D97-AF65-F5344CB8AC3E}">
        <p14:creationId xmlns:p14="http://schemas.microsoft.com/office/powerpoint/2010/main" val="435913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a:extLst>
              <a:ext uri="{FF2B5EF4-FFF2-40B4-BE49-F238E27FC236}">
                <a16:creationId xmlns:a16="http://schemas.microsoft.com/office/drawing/2014/main" id="{2D7B50B3-ABCC-464E-A058-65A265836DD2}"/>
              </a:ext>
            </a:extLst>
          </p:cNvPr>
          <p:cNvSpPr>
            <a:spLocks noGrp="1"/>
          </p:cNvSpPr>
          <p:nvPr>
            <p:ph type="title"/>
          </p:nvPr>
        </p:nvSpPr>
        <p:spPr>
          <a:xfrm>
            <a:off x="1524001" y="312738"/>
            <a:ext cx="8913813" cy="914400"/>
          </a:xfrm>
        </p:spPr>
        <p:txBody>
          <a:bodyPr/>
          <a:lstStyle/>
          <a:p>
            <a:pPr eaLnBrk="1" hangingPunct="1"/>
            <a:r>
              <a:rPr lang="en-US" altLang="en-US" sz="3000">
                <a:ea typeface="ＭＳ Ｐゴシック" panose="020B0600070205080204" pitchFamily="34" charset="-128"/>
              </a:rPr>
              <a:t>Molecular Biology Flow</a:t>
            </a:r>
          </a:p>
        </p:txBody>
      </p:sp>
      <p:grpSp>
        <p:nvGrpSpPr>
          <p:cNvPr id="234" name="Group 233">
            <a:extLst>
              <a:ext uri="{FF2B5EF4-FFF2-40B4-BE49-F238E27FC236}">
                <a16:creationId xmlns:a16="http://schemas.microsoft.com/office/drawing/2014/main" id="{974D607F-FB70-A643-986D-FE113A270069}"/>
              </a:ext>
            </a:extLst>
          </p:cNvPr>
          <p:cNvGrpSpPr>
            <a:grpSpLocks/>
          </p:cNvGrpSpPr>
          <p:nvPr/>
        </p:nvGrpSpPr>
        <p:grpSpPr bwMode="auto">
          <a:xfrm>
            <a:off x="1574800" y="2876551"/>
            <a:ext cx="2255838" cy="3598863"/>
            <a:chOff x="50799" y="2876550"/>
            <a:chExt cx="2255982" cy="3599175"/>
          </a:xfrm>
        </p:grpSpPr>
        <p:grpSp>
          <p:nvGrpSpPr>
            <p:cNvPr id="22558" name="Group 13">
              <a:extLst>
                <a:ext uri="{FF2B5EF4-FFF2-40B4-BE49-F238E27FC236}">
                  <a16:creationId xmlns:a16="http://schemas.microsoft.com/office/drawing/2014/main" id="{C4805026-8687-3C4A-B4B7-28BE56390816}"/>
                </a:ext>
              </a:extLst>
            </p:cNvPr>
            <p:cNvGrpSpPr>
              <a:grpSpLocks/>
            </p:cNvGrpSpPr>
            <p:nvPr/>
          </p:nvGrpSpPr>
          <p:grpSpPr bwMode="auto">
            <a:xfrm>
              <a:off x="50799" y="2876550"/>
              <a:ext cx="2133601" cy="1003300"/>
              <a:chOff x="38099" y="2374900"/>
              <a:chExt cx="2133601" cy="1003300"/>
            </a:xfrm>
          </p:grpSpPr>
          <p:sp>
            <p:nvSpPr>
              <p:cNvPr id="7" name="Chevron 6">
                <a:extLst>
                  <a:ext uri="{FF2B5EF4-FFF2-40B4-BE49-F238E27FC236}">
                    <a16:creationId xmlns:a16="http://schemas.microsoft.com/office/drawing/2014/main" id="{D35EDDE4-616E-7744-90AA-B078303AFB2A}"/>
                  </a:ext>
                </a:extLst>
              </p:cNvPr>
              <p:cNvSpPr/>
              <p:nvPr/>
            </p:nvSpPr>
            <p:spPr>
              <a:xfrm>
                <a:off x="38099" y="2374900"/>
                <a:ext cx="2133601" cy="1003300"/>
              </a:xfrm>
              <a:prstGeom prst="chevron">
                <a:avLst/>
              </a:prstGeom>
              <a:solidFill>
                <a:schemeClr val="accent1">
                  <a:lumMod val="50000"/>
                </a:schemeClr>
              </a:solidFill>
            </p:spPr>
            <p:style>
              <a:lnRef idx="1">
                <a:schemeClr val="accent5"/>
              </a:lnRef>
              <a:fillRef idx="3">
                <a:schemeClr val="accent5"/>
              </a:fillRef>
              <a:effectRef idx="2">
                <a:schemeClr val="accent5"/>
              </a:effectRef>
              <a:fontRef idx="minor">
                <a:schemeClr val="lt1"/>
              </a:fontRef>
            </p:style>
            <p:txBody>
              <a:bodyPr anchor="ctr"/>
              <a:lstStyle/>
              <a:p>
                <a:pPr algn="ctr" fontAlgn="base">
                  <a:spcBef>
                    <a:spcPct val="0"/>
                  </a:spcBef>
                  <a:spcAft>
                    <a:spcPct val="0"/>
                  </a:spcAft>
                  <a:defRPr/>
                </a:pPr>
                <a:endParaRPr lang="en-US" sz="1600" dirty="0">
                  <a:solidFill>
                    <a:prstClr val="black"/>
                  </a:solidFill>
                  <a:latin typeface="Century Gothic"/>
                </a:endParaRPr>
              </a:p>
            </p:txBody>
          </p:sp>
          <p:sp>
            <p:nvSpPr>
              <p:cNvPr id="22562" name="TextBox 79">
                <a:extLst>
                  <a:ext uri="{FF2B5EF4-FFF2-40B4-BE49-F238E27FC236}">
                    <a16:creationId xmlns:a16="http://schemas.microsoft.com/office/drawing/2014/main" id="{96B1E916-95DF-934D-922C-37913510683C}"/>
                  </a:ext>
                </a:extLst>
              </p:cNvPr>
              <p:cNvSpPr txBox="1">
                <a:spLocks noChangeArrowheads="1"/>
              </p:cNvSpPr>
              <p:nvPr/>
            </p:nvSpPr>
            <p:spPr bwMode="auto">
              <a:xfrm>
                <a:off x="839254" y="2660650"/>
                <a:ext cx="75498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2000"/>
                  </a:spcBef>
                  <a:buClr>
                    <a:schemeClr val="accent1"/>
                  </a:buClr>
                  <a:buFont typeface="Wingdings 2" pitchFamily="2" charset="2"/>
                  <a:buChar char=""/>
                  <a:defRPr sz="2000">
                    <a:solidFill>
                      <a:srgbClr val="595959"/>
                    </a:solidFill>
                    <a:latin typeface="Century Gothic" panose="020B0502020202020204" pitchFamily="34" charset="0"/>
                    <a:ea typeface="ＭＳ Ｐゴシック" panose="020B0600070205080204" pitchFamily="34" charset="-128"/>
                  </a:defRPr>
                </a:lvl1pPr>
                <a:lvl2pPr marL="742950" indent="-28575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2pPr>
                <a:lvl3pPr marL="11430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3pPr>
                <a:lvl4pPr marL="1600200" indent="-22860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4pPr>
                <a:lvl5pPr marL="20574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5pPr>
                <a:lvl6pPr marL="25146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6pPr>
                <a:lvl7pPr marL="29718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7pPr>
                <a:lvl8pPr marL="34290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8pPr>
                <a:lvl9pPr marL="38862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9pPr>
              </a:lstStyle>
              <a:p>
                <a:pPr fontAlgn="base">
                  <a:spcBef>
                    <a:spcPct val="0"/>
                  </a:spcBef>
                  <a:spcAft>
                    <a:spcPct val="0"/>
                  </a:spcAft>
                  <a:buClrTx/>
                  <a:buNone/>
                </a:pPr>
                <a:r>
                  <a:rPr lang="en-US" altLang="en-US">
                    <a:solidFill>
                      <a:srgbClr val="FFFFFF"/>
                    </a:solidFill>
                  </a:rPr>
                  <a:t>DNA</a:t>
                </a:r>
              </a:p>
            </p:txBody>
          </p:sp>
        </p:grpSp>
        <p:sp>
          <p:nvSpPr>
            <p:cNvPr id="22559" name="TextBox 24">
              <a:extLst>
                <a:ext uri="{FF2B5EF4-FFF2-40B4-BE49-F238E27FC236}">
                  <a16:creationId xmlns:a16="http://schemas.microsoft.com/office/drawing/2014/main" id="{8A2F8C37-E969-C94B-818E-BD273F64A736}"/>
                </a:ext>
              </a:extLst>
            </p:cNvPr>
            <p:cNvSpPr txBox="1">
              <a:spLocks noChangeArrowheads="1"/>
            </p:cNvSpPr>
            <p:nvPr/>
          </p:nvSpPr>
          <p:spPr bwMode="auto">
            <a:xfrm>
              <a:off x="400490" y="4347001"/>
              <a:ext cx="190629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2000"/>
                </a:spcBef>
                <a:buClr>
                  <a:schemeClr val="accent1"/>
                </a:buClr>
                <a:buFont typeface="Wingdings 2" pitchFamily="2" charset="2"/>
                <a:buChar char=""/>
                <a:defRPr sz="2000">
                  <a:solidFill>
                    <a:srgbClr val="595959"/>
                  </a:solidFill>
                  <a:latin typeface="Century Gothic" panose="020B0502020202020204" pitchFamily="34" charset="0"/>
                  <a:ea typeface="ＭＳ Ｐゴシック" panose="020B0600070205080204" pitchFamily="34" charset="-128"/>
                </a:defRPr>
              </a:lvl1pPr>
              <a:lvl2pPr marL="742950" indent="-28575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2pPr>
              <a:lvl3pPr marL="11430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3pPr>
              <a:lvl4pPr marL="1600200" indent="-22860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4pPr>
              <a:lvl5pPr marL="20574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5pPr>
              <a:lvl6pPr marL="25146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6pPr>
              <a:lvl7pPr marL="29718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7pPr>
              <a:lvl8pPr marL="34290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8pPr>
              <a:lvl9pPr marL="38862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9pPr>
            </a:lstStyle>
            <a:p>
              <a:pPr fontAlgn="base">
                <a:spcBef>
                  <a:spcPct val="0"/>
                </a:spcBef>
                <a:spcAft>
                  <a:spcPct val="0"/>
                </a:spcAft>
                <a:buClrTx/>
                <a:buNone/>
              </a:pPr>
              <a:r>
                <a:rPr lang="en-US" altLang="en-US" sz="2400">
                  <a:solidFill>
                    <a:prstClr val="black"/>
                  </a:solidFill>
                </a:rPr>
                <a:t>Genome</a:t>
              </a:r>
            </a:p>
            <a:p>
              <a:pPr fontAlgn="base">
                <a:spcBef>
                  <a:spcPct val="0"/>
                </a:spcBef>
                <a:spcAft>
                  <a:spcPct val="0"/>
                </a:spcAft>
                <a:buClrTx/>
                <a:buNone/>
              </a:pPr>
              <a:r>
                <a:rPr lang="en-US" altLang="en-US" sz="2400">
                  <a:solidFill>
                    <a:prstClr val="black"/>
                  </a:solidFill>
                </a:rPr>
                <a:t>Epigenome</a:t>
              </a:r>
            </a:p>
          </p:txBody>
        </p:sp>
        <p:pic>
          <p:nvPicPr>
            <p:cNvPr id="22560" name="Picture 223">
              <a:extLst>
                <a:ext uri="{FF2B5EF4-FFF2-40B4-BE49-F238E27FC236}">
                  <a16:creationId xmlns:a16="http://schemas.microsoft.com/office/drawing/2014/main" id="{CD04FE05-B39E-6D4A-9EFC-AE4D2D034A9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2486134">
              <a:off x="696998" y="5232596"/>
              <a:ext cx="932127" cy="1243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32" name="Group 231">
            <a:extLst>
              <a:ext uri="{FF2B5EF4-FFF2-40B4-BE49-F238E27FC236}">
                <a16:creationId xmlns:a16="http://schemas.microsoft.com/office/drawing/2014/main" id="{FFDC37F1-1728-1146-AB7F-B4A2C1CBE3D7}"/>
              </a:ext>
            </a:extLst>
          </p:cNvPr>
          <p:cNvGrpSpPr>
            <a:grpSpLocks/>
          </p:cNvGrpSpPr>
          <p:nvPr/>
        </p:nvGrpSpPr>
        <p:grpSpPr bwMode="auto">
          <a:xfrm>
            <a:off x="4695826" y="2876551"/>
            <a:ext cx="3114675" cy="3624263"/>
            <a:chOff x="3171946" y="2876550"/>
            <a:chExt cx="3114554" cy="3625028"/>
          </a:xfrm>
        </p:grpSpPr>
        <p:sp>
          <p:nvSpPr>
            <p:cNvPr id="72" name="Chevron 71">
              <a:extLst>
                <a:ext uri="{FF2B5EF4-FFF2-40B4-BE49-F238E27FC236}">
                  <a16:creationId xmlns:a16="http://schemas.microsoft.com/office/drawing/2014/main" id="{8CF5FA2D-56AC-2F4E-9760-4381806C4AD3}"/>
                </a:ext>
              </a:extLst>
            </p:cNvPr>
            <p:cNvSpPr/>
            <p:nvPr/>
          </p:nvSpPr>
          <p:spPr>
            <a:xfrm>
              <a:off x="3479799" y="2876550"/>
              <a:ext cx="2133601" cy="1003300"/>
            </a:xfrm>
            <a:prstGeom prst="chevron">
              <a:avLst/>
            </a:prstGeom>
          </p:spPr>
          <p:style>
            <a:lnRef idx="1">
              <a:schemeClr val="accent6"/>
            </a:lnRef>
            <a:fillRef idx="3">
              <a:schemeClr val="accent6"/>
            </a:fillRef>
            <a:effectRef idx="2">
              <a:schemeClr val="accent6"/>
            </a:effectRef>
            <a:fontRef idx="minor">
              <a:schemeClr val="lt1"/>
            </a:fontRef>
          </p:style>
          <p:txBody>
            <a:bodyPr anchor="ctr"/>
            <a:lstStyle/>
            <a:p>
              <a:pPr algn="ctr" fontAlgn="base">
                <a:spcBef>
                  <a:spcPct val="0"/>
                </a:spcBef>
                <a:spcAft>
                  <a:spcPct val="0"/>
                </a:spcAft>
                <a:defRPr/>
              </a:pPr>
              <a:endParaRPr lang="en-US" sz="1600" dirty="0">
                <a:solidFill>
                  <a:prstClr val="black"/>
                </a:solidFill>
                <a:latin typeface="Century Gothic"/>
              </a:endParaRPr>
            </a:p>
          </p:txBody>
        </p:sp>
        <p:sp>
          <p:nvSpPr>
            <p:cNvPr id="22555" name="TextBox 77">
              <a:extLst>
                <a:ext uri="{FF2B5EF4-FFF2-40B4-BE49-F238E27FC236}">
                  <a16:creationId xmlns:a16="http://schemas.microsoft.com/office/drawing/2014/main" id="{489B4ECE-EFDF-714E-86CD-64C22578B415}"/>
                </a:ext>
              </a:extLst>
            </p:cNvPr>
            <p:cNvSpPr txBox="1">
              <a:spLocks noChangeArrowheads="1"/>
            </p:cNvSpPr>
            <p:nvPr/>
          </p:nvSpPr>
          <p:spPr bwMode="auto">
            <a:xfrm>
              <a:off x="4052841" y="3162300"/>
              <a:ext cx="114145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2000"/>
                </a:spcBef>
                <a:buClr>
                  <a:schemeClr val="accent1"/>
                </a:buClr>
                <a:buFont typeface="Wingdings 2" pitchFamily="2" charset="2"/>
                <a:buChar char=""/>
                <a:defRPr sz="2000">
                  <a:solidFill>
                    <a:srgbClr val="595959"/>
                  </a:solidFill>
                  <a:latin typeface="Century Gothic" panose="020B0502020202020204" pitchFamily="34" charset="0"/>
                  <a:ea typeface="ＭＳ Ｐゴシック" panose="020B0600070205080204" pitchFamily="34" charset="-128"/>
                </a:defRPr>
              </a:lvl1pPr>
              <a:lvl2pPr marL="742950" indent="-28575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2pPr>
              <a:lvl3pPr marL="11430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3pPr>
              <a:lvl4pPr marL="1600200" indent="-22860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4pPr>
              <a:lvl5pPr marL="20574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5pPr>
              <a:lvl6pPr marL="25146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6pPr>
              <a:lvl7pPr marL="29718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7pPr>
              <a:lvl8pPr marL="34290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8pPr>
              <a:lvl9pPr marL="38862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9pPr>
            </a:lstStyle>
            <a:p>
              <a:pPr fontAlgn="base">
                <a:spcBef>
                  <a:spcPct val="0"/>
                </a:spcBef>
                <a:spcAft>
                  <a:spcPct val="0"/>
                </a:spcAft>
                <a:buClrTx/>
                <a:buNone/>
              </a:pPr>
              <a:r>
                <a:rPr lang="en-US" altLang="en-US">
                  <a:solidFill>
                    <a:srgbClr val="FFFFFF"/>
                  </a:solidFill>
                </a:rPr>
                <a:t>Proteins</a:t>
              </a:r>
            </a:p>
          </p:txBody>
        </p:sp>
        <p:sp>
          <p:nvSpPr>
            <p:cNvPr id="22556" name="TextBox 23">
              <a:extLst>
                <a:ext uri="{FF2B5EF4-FFF2-40B4-BE49-F238E27FC236}">
                  <a16:creationId xmlns:a16="http://schemas.microsoft.com/office/drawing/2014/main" id="{CBCA366C-CE39-7349-9805-D168BF1D8260}"/>
                </a:ext>
              </a:extLst>
            </p:cNvPr>
            <p:cNvSpPr txBox="1">
              <a:spLocks noChangeArrowheads="1"/>
            </p:cNvSpPr>
            <p:nvPr/>
          </p:nvSpPr>
          <p:spPr bwMode="auto">
            <a:xfrm>
              <a:off x="3171946" y="4347001"/>
              <a:ext cx="311455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2000"/>
                </a:spcBef>
                <a:buClr>
                  <a:schemeClr val="accent1"/>
                </a:buClr>
                <a:buFont typeface="Wingdings 2" pitchFamily="2" charset="2"/>
                <a:buChar char=""/>
                <a:defRPr sz="2000">
                  <a:solidFill>
                    <a:srgbClr val="595959"/>
                  </a:solidFill>
                  <a:latin typeface="Century Gothic" panose="020B0502020202020204" pitchFamily="34" charset="0"/>
                  <a:ea typeface="ＭＳ Ｐゴシック" panose="020B0600070205080204" pitchFamily="34" charset="-128"/>
                </a:defRPr>
              </a:lvl1pPr>
              <a:lvl2pPr marL="742950" indent="-28575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2pPr>
              <a:lvl3pPr marL="11430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3pPr>
              <a:lvl4pPr marL="1600200" indent="-22860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4pPr>
              <a:lvl5pPr marL="20574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5pPr>
              <a:lvl6pPr marL="25146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6pPr>
              <a:lvl7pPr marL="29718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7pPr>
              <a:lvl8pPr marL="34290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8pPr>
              <a:lvl9pPr marL="38862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9pPr>
            </a:lstStyle>
            <a:p>
              <a:pPr fontAlgn="base">
                <a:spcBef>
                  <a:spcPct val="0"/>
                </a:spcBef>
                <a:spcAft>
                  <a:spcPct val="0"/>
                </a:spcAft>
                <a:buClrTx/>
                <a:buNone/>
              </a:pPr>
              <a:r>
                <a:rPr lang="en-US" altLang="en-US" sz="2400">
                  <a:solidFill>
                    <a:prstClr val="black"/>
                  </a:solidFill>
                </a:rPr>
                <a:t>Proteome</a:t>
              </a:r>
            </a:p>
            <a:p>
              <a:pPr fontAlgn="base">
                <a:spcBef>
                  <a:spcPct val="0"/>
                </a:spcBef>
                <a:spcAft>
                  <a:spcPct val="0"/>
                </a:spcAft>
                <a:buClrTx/>
                <a:buNone/>
              </a:pPr>
              <a:r>
                <a:rPr lang="en-US" altLang="en-US" sz="2400">
                  <a:solidFill>
                    <a:prstClr val="black"/>
                  </a:solidFill>
                </a:rPr>
                <a:t>protein interactions</a:t>
              </a:r>
            </a:p>
          </p:txBody>
        </p:sp>
        <p:pic>
          <p:nvPicPr>
            <p:cNvPr id="22557" name="Picture 10">
              <a:extLst>
                <a:ext uri="{FF2B5EF4-FFF2-40B4-BE49-F238E27FC236}">
                  <a16:creationId xmlns:a16="http://schemas.microsoft.com/office/drawing/2014/main" id="{999A2627-46C6-A14A-A3F0-386AD6FA91F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479799" y="5301095"/>
              <a:ext cx="1601788" cy="1200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26" name="Group 225">
            <a:extLst>
              <a:ext uri="{FF2B5EF4-FFF2-40B4-BE49-F238E27FC236}">
                <a16:creationId xmlns:a16="http://schemas.microsoft.com/office/drawing/2014/main" id="{491C3964-D321-2443-B893-F5383A771847}"/>
              </a:ext>
            </a:extLst>
          </p:cNvPr>
          <p:cNvGrpSpPr>
            <a:grpSpLocks/>
          </p:cNvGrpSpPr>
          <p:nvPr/>
        </p:nvGrpSpPr>
        <p:grpSpPr bwMode="auto">
          <a:xfrm>
            <a:off x="3041650" y="1303338"/>
            <a:ext cx="2381250" cy="2576512"/>
            <a:chOff x="1518038" y="1303338"/>
            <a:chExt cx="2380862" cy="2576512"/>
          </a:xfrm>
        </p:grpSpPr>
        <p:grpSp>
          <p:nvGrpSpPr>
            <p:cNvPr id="22547" name="Group 22">
              <a:extLst>
                <a:ext uri="{FF2B5EF4-FFF2-40B4-BE49-F238E27FC236}">
                  <a16:creationId xmlns:a16="http://schemas.microsoft.com/office/drawing/2014/main" id="{ED5B9E96-E35D-FD47-B590-F41FAFF20ECF}"/>
                </a:ext>
              </a:extLst>
            </p:cNvPr>
            <p:cNvGrpSpPr>
              <a:grpSpLocks/>
            </p:cNvGrpSpPr>
            <p:nvPr/>
          </p:nvGrpSpPr>
          <p:grpSpPr bwMode="auto">
            <a:xfrm>
              <a:off x="1518038" y="1303338"/>
              <a:ext cx="2380862" cy="2576512"/>
              <a:chOff x="1518038" y="1303338"/>
              <a:chExt cx="2380862" cy="2576512"/>
            </a:xfrm>
          </p:grpSpPr>
          <p:sp>
            <p:nvSpPr>
              <p:cNvPr id="71" name="Chevron 70">
                <a:extLst>
                  <a:ext uri="{FF2B5EF4-FFF2-40B4-BE49-F238E27FC236}">
                    <a16:creationId xmlns:a16="http://schemas.microsoft.com/office/drawing/2014/main" id="{F3C42F60-4482-954E-B873-DFF041E87197}"/>
                  </a:ext>
                </a:extLst>
              </p:cNvPr>
              <p:cNvSpPr/>
              <p:nvPr/>
            </p:nvSpPr>
            <p:spPr>
              <a:xfrm>
                <a:off x="1765299" y="2876550"/>
                <a:ext cx="2133601" cy="1003300"/>
              </a:xfrm>
              <a:prstGeom prst="chevron">
                <a:avLst/>
              </a:prstGeom>
              <a:solidFill>
                <a:schemeClr val="accent6">
                  <a:lumMod val="50000"/>
                </a:schemeClr>
              </a:solidFill>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lang="en-US" sz="1600" dirty="0">
                  <a:solidFill>
                    <a:prstClr val="black"/>
                  </a:solidFill>
                  <a:latin typeface="Century Gothic"/>
                </a:endParaRPr>
              </a:p>
            </p:txBody>
          </p:sp>
          <p:sp>
            <p:nvSpPr>
              <p:cNvPr id="22550" name="TextBox 78">
                <a:extLst>
                  <a:ext uri="{FF2B5EF4-FFF2-40B4-BE49-F238E27FC236}">
                    <a16:creationId xmlns:a16="http://schemas.microsoft.com/office/drawing/2014/main" id="{E74F4B9A-0F98-8340-B6DD-6A42D4C7F5C0}"/>
                  </a:ext>
                </a:extLst>
              </p:cNvPr>
              <p:cNvSpPr txBox="1">
                <a:spLocks noChangeArrowheads="1"/>
              </p:cNvSpPr>
              <p:nvPr/>
            </p:nvSpPr>
            <p:spPr bwMode="auto">
              <a:xfrm>
                <a:off x="2515654" y="3162300"/>
                <a:ext cx="71979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2000"/>
                  </a:spcBef>
                  <a:buClr>
                    <a:schemeClr val="accent1"/>
                  </a:buClr>
                  <a:buFont typeface="Wingdings 2" pitchFamily="2" charset="2"/>
                  <a:buChar char=""/>
                  <a:defRPr sz="2000">
                    <a:solidFill>
                      <a:srgbClr val="595959"/>
                    </a:solidFill>
                    <a:latin typeface="Century Gothic" panose="020B0502020202020204" pitchFamily="34" charset="0"/>
                    <a:ea typeface="ＭＳ Ｐゴシック" panose="020B0600070205080204" pitchFamily="34" charset="-128"/>
                  </a:defRPr>
                </a:lvl1pPr>
                <a:lvl2pPr marL="742950" indent="-28575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2pPr>
                <a:lvl3pPr marL="11430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3pPr>
                <a:lvl4pPr marL="1600200" indent="-22860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4pPr>
                <a:lvl5pPr marL="20574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5pPr>
                <a:lvl6pPr marL="25146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6pPr>
                <a:lvl7pPr marL="29718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7pPr>
                <a:lvl8pPr marL="34290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8pPr>
                <a:lvl9pPr marL="38862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9pPr>
              </a:lstStyle>
              <a:p>
                <a:pPr fontAlgn="base">
                  <a:spcBef>
                    <a:spcPct val="0"/>
                  </a:spcBef>
                  <a:spcAft>
                    <a:spcPct val="0"/>
                  </a:spcAft>
                  <a:buClrTx/>
                  <a:buNone/>
                </a:pPr>
                <a:r>
                  <a:rPr lang="en-US" altLang="en-US">
                    <a:solidFill>
                      <a:srgbClr val="FFFFFF"/>
                    </a:solidFill>
                  </a:rPr>
                  <a:t>RNA</a:t>
                </a:r>
              </a:p>
            </p:txBody>
          </p:sp>
          <p:sp>
            <p:nvSpPr>
              <p:cNvPr id="22551" name="TextBox 17">
                <a:extLst>
                  <a:ext uri="{FF2B5EF4-FFF2-40B4-BE49-F238E27FC236}">
                    <a16:creationId xmlns:a16="http://schemas.microsoft.com/office/drawing/2014/main" id="{6AC075C7-196D-D44A-8249-421C94327712}"/>
                  </a:ext>
                </a:extLst>
              </p:cNvPr>
              <p:cNvSpPr txBox="1">
                <a:spLocks noChangeArrowheads="1"/>
              </p:cNvSpPr>
              <p:nvPr/>
            </p:nvSpPr>
            <p:spPr bwMode="auto">
              <a:xfrm>
                <a:off x="1543490" y="1303338"/>
                <a:ext cx="227433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2000"/>
                  </a:spcBef>
                  <a:buClr>
                    <a:schemeClr val="accent1"/>
                  </a:buClr>
                  <a:buFont typeface="Wingdings 2" pitchFamily="2" charset="2"/>
                  <a:buChar char=""/>
                  <a:defRPr sz="2000">
                    <a:solidFill>
                      <a:srgbClr val="595959"/>
                    </a:solidFill>
                    <a:latin typeface="Century Gothic" panose="020B0502020202020204" pitchFamily="34" charset="0"/>
                    <a:ea typeface="ＭＳ Ｐゴシック" panose="020B0600070205080204" pitchFamily="34" charset="-128"/>
                  </a:defRPr>
                </a:lvl1pPr>
                <a:lvl2pPr marL="742950" indent="-28575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2pPr>
                <a:lvl3pPr marL="11430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3pPr>
                <a:lvl4pPr marL="1600200" indent="-22860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4pPr>
                <a:lvl5pPr marL="20574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5pPr>
                <a:lvl6pPr marL="25146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6pPr>
                <a:lvl7pPr marL="29718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7pPr>
                <a:lvl8pPr marL="34290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8pPr>
                <a:lvl9pPr marL="38862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9pPr>
              </a:lstStyle>
              <a:p>
                <a:pPr fontAlgn="base">
                  <a:spcBef>
                    <a:spcPct val="0"/>
                  </a:spcBef>
                  <a:spcAft>
                    <a:spcPct val="0"/>
                  </a:spcAft>
                  <a:buClrTx/>
                  <a:buNone/>
                </a:pPr>
                <a:r>
                  <a:rPr lang="en-US" altLang="en-US" sz="2400">
                    <a:solidFill>
                      <a:prstClr val="black"/>
                    </a:solidFill>
                  </a:rPr>
                  <a:t>Transcriptome</a:t>
                </a:r>
              </a:p>
              <a:p>
                <a:pPr fontAlgn="base">
                  <a:spcBef>
                    <a:spcPct val="0"/>
                  </a:spcBef>
                  <a:spcAft>
                    <a:spcPct val="0"/>
                  </a:spcAft>
                  <a:buClrTx/>
                  <a:buNone/>
                </a:pPr>
                <a:r>
                  <a:rPr lang="en-US" altLang="en-US" sz="2400">
                    <a:solidFill>
                      <a:prstClr val="black"/>
                    </a:solidFill>
                  </a:rPr>
                  <a:t>Exome</a:t>
                </a:r>
              </a:p>
            </p:txBody>
          </p:sp>
          <p:pic>
            <p:nvPicPr>
              <p:cNvPr id="22552" name="Picture 20">
                <a:extLst>
                  <a:ext uri="{FF2B5EF4-FFF2-40B4-BE49-F238E27FC236}">
                    <a16:creationId xmlns:a16="http://schemas.microsoft.com/office/drawing/2014/main" id="{89938E0D-A591-9A48-8A5E-34CA66CD2AC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854432" y="1860546"/>
                <a:ext cx="691938" cy="945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Rectangle 21">
                <a:extLst>
                  <a:ext uri="{FF2B5EF4-FFF2-40B4-BE49-F238E27FC236}">
                    <a16:creationId xmlns:a16="http://schemas.microsoft.com/office/drawing/2014/main" id="{CD36855C-F1E2-6947-9EC8-CF5B99F36C8E}"/>
                  </a:ext>
                </a:extLst>
              </p:cNvPr>
              <p:cNvSpPr/>
              <p:nvPr/>
            </p:nvSpPr>
            <p:spPr>
              <a:xfrm>
                <a:off x="1518038" y="2527300"/>
                <a:ext cx="462531" cy="278483"/>
              </a:xfrm>
              <a:prstGeom prst="rect">
                <a:avLst/>
              </a:prstGeom>
              <a:solidFill>
                <a:schemeClr val="bg1"/>
              </a:solidFill>
              <a:ln>
                <a:solidFill>
                  <a:srgbClr val="FFFFFF"/>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lang="en-US">
                  <a:solidFill>
                    <a:prstClr val="white"/>
                  </a:solidFill>
                  <a:latin typeface="Century Gothic"/>
                </a:endParaRPr>
              </a:p>
            </p:txBody>
          </p:sp>
        </p:grpSp>
        <p:sp>
          <p:nvSpPr>
            <p:cNvPr id="26" name="Rectangle 25">
              <a:extLst>
                <a:ext uri="{FF2B5EF4-FFF2-40B4-BE49-F238E27FC236}">
                  <a16:creationId xmlns:a16="http://schemas.microsoft.com/office/drawing/2014/main" id="{317EF381-8A62-A84F-8EA7-291E19C8C235}"/>
                </a:ext>
              </a:extLst>
            </p:cNvPr>
            <p:cNvSpPr/>
            <p:nvPr/>
          </p:nvSpPr>
          <p:spPr>
            <a:xfrm>
              <a:off x="2730500" y="2527300"/>
              <a:ext cx="368300" cy="278483"/>
            </a:xfrm>
            <a:prstGeom prst="rect">
              <a:avLst/>
            </a:prstGeom>
            <a:solidFill>
              <a:srgbClr val="FFFFFF"/>
            </a:solidFill>
            <a:ln>
              <a:solidFill>
                <a:srgbClr val="FFFFFF"/>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lang="en-US">
                <a:solidFill>
                  <a:prstClr val="white"/>
                </a:solidFill>
                <a:latin typeface="Century Gothic"/>
              </a:endParaRPr>
            </a:p>
          </p:txBody>
        </p:sp>
      </p:grpSp>
      <p:grpSp>
        <p:nvGrpSpPr>
          <p:cNvPr id="231" name="Group 230">
            <a:extLst>
              <a:ext uri="{FF2B5EF4-FFF2-40B4-BE49-F238E27FC236}">
                <a16:creationId xmlns:a16="http://schemas.microsoft.com/office/drawing/2014/main" id="{4C773E52-135B-6F4B-B765-DAA99E1C5431}"/>
              </a:ext>
            </a:extLst>
          </p:cNvPr>
          <p:cNvGrpSpPr>
            <a:grpSpLocks/>
          </p:cNvGrpSpPr>
          <p:nvPr/>
        </p:nvGrpSpPr>
        <p:grpSpPr bwMode="auto">
          <a:xfrm>
            <a:off x="6718300" y="1303338"/>
            <a:ext cx="2325688" cy="2576512"/>
            <a:chOff x="5194299" y="1303338"/>
            <a:chExt cx="2326278" cy="2576512"/>
          </a:xfrm>
        </p:grpSpPr>
        <p:sp>
          <p:nvSpPr>
            <p:cNvPr id="73" name="Chevron 72">
              <a:extLst>
                <a:ext uri="{FF2B5EF4-FFF2-40B4-BE49-F238E27FC236}">
                  <a16:creationId xmlns:a16="http://schemas.microsoft.com/office/drawing/2014/main" id="{080037A0-A449-BE4E-A9FB-4DC989B07D7D}"/>
                </a:ext>
              </a:extLst>
            </p:cNvPr>
            <p:cNvSpPr/>
            <p:nvPr/>
          </p:nvSpPr>
          <p:spPr>
            <a:xfrm>
              <a:off x="5194299" y="2876550"/>
              <a:ext cx="2133601" cy="1003300"/>
            </a:xfrm>
            <a:prstGeom prst="chevron">
              <a:avLst/>
            </a:prstGeom>
            <a:solidFill>
              <a:schemeClr val="accent3">
                <a:lumMod val="75000"/>
              </a:schemeClr>
            </a:solidFill>
          </p:spPr>
          <p:style>
            <a:lnRef idx="1">
              <a:schemeClr val="accent3"/>
            </a:lnRef>
            <a:fillRef idx="3">
              <a:schemeClr val="accent3"/>
            </a:fillRef>
            <a:effectRef idx="2">
              <a:schemeClr val="accent3"/>
            </a:effectRef>
            <a:fontRef idx="minor">
              <a:schemeClr val="lt1"/>
            </a:fontRef>
          </p:style>
          <p:txBody>
            <a:bodyPr anchor="ctr"/>
            <a:lstStyle/>
            <a:p>
              <a:pPr algn="ctr" fontAlgn="base">
                <a:spcBef>
                  <a:spcPct val="0"/>
                </a:spcBef>
                <a:spcAft>
                  <a:spcPct val="0"/>
                </a:spcAft>
                <a:defRPr/>
              </a:pPr>
              <a:endParaRPr lang="en-US" sz="1600" dirty="0">
                <a:solidFill>
                  <a:prstClr val="black"/>
                </a:solidFill>
                <a:latin typeface="Century Gothic"/>
              </a:endParaRPr>
            </a:p>
          </p:txBody>
        </p:sp>
        <p:sp>
          <p:nvSpPr>
            <p:cNvPr id="22544" name="TextBox 7">
              <a:extLst>
                <a:ext uri="{FF2B5EF4-FFF2-40B4-BE49-F238E27FC236}">
                  <a16:creationId xmlns:a16="http://schemas.microsoft.com/office/drawing/2014/main" id="{2730F9F2-AF28-D547-AA30-7C2F26C5363C}"/>
                </a:ext>
              </a:extLst>
            </p:cNvPr>
            <p:cNvSpPr txBox="1">
              <a:spLocks noChangeArrowheads="1"/>
            </p:cNvSpPr>
            <p:nvPr/>
          </p:nvSpPr>
          <p:spPr bwMode="auto">
            <a:xfrm>
              <a:off x="5626100" y="3162300"/>
              <a:ext cx="154834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2000"/>
                </a:spcBef>
                <a:buClr>
                  <a:schemeClr val="accent1"/>
                </a:buClr>
                <a:buFont typeface="Wingdings 2" pitchFamily="2" charset="2"/>
                <a:buChar char=""/>
                <a:defRPr sz="2000">
                  <a:solidFill>
                    <a:srgbClr val="595959"/>
                  </a:solidFill>
                  <a:latin typeface="Century Gothic" panose="020B0502020202020204" pitchFamily="34" charset="0"/>
                  <a:ea typeface="ＭＳ Ｐゴシック" panose="020B0600070205080204" pitchFamily="34" charset="-128"/>
                </a:defRPr>
              </a:lvl1pPr>
              <a:lvl2pPr marL="742950" indent="-28575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2pPr>
              <a:lvl3pPr marL="11430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3pPr>
              <a:lvl4pPr marL="1600200" indent="-22860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4pPr>
              <a:lvl5pPr marL="20574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5pPr>
              <a:lvl6pPr marL="25146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6pPr>
              <a:lvl7pPr marL="29718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7pPr>
              <a:lvl8pPr marL="34290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8pPr>
              <a:lvl9pPr marL="38862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9pPr>
            </a:lstStyle>
            <a:p>
              <a:pPr fontAlgn="base">
                <a:spcBef>
                  <a:spcPct val="0"/>
                </a:spcBef>
                <a:spcAft>
                  <a:spcPct val="0"/>
                </a:spcAft>
                <a:buClrTx/>
                <a:buNone/>
              </a:pPr>
              <a:r>
                <a:rPr lang="en-US" altLang="en-US">
                  <a:solidFill>
                    <a:srgbClr val="FFFFFF"/>
                  </a:solidFill>
                </a:rPr>
                <a:t>Metabolite</a:t>
              </a:r>
            </a:p>
          </p:txBody>
        </p:sp>
        <p:sp>
          <p:nvSpPr>
            <p:cNvPr id="22545" name="TextBox 226">
              <a:extLst>
                <a:ext uri="{FF2B5EF4-FFF2-40B4-BE49-F238E27FC236}">
                  <a16:creationId xmlns:a16="http://schemas.microsoft.com/office/drawing/2014/main" id="{403C8FD5-5098-0448-880E-87DC60AB0A2E}"/>
                </a:ext>
              </a:extLst>
            </p:cNvPr>
            <p:cNvSpPr txBox="1">
              <a:spLocks noChangeArrowheads="1"/>
            </p:cNvSpPr>
            <p:nvPr/>
          </p:nvSpPr>
          <p:spPr bwMode="auto">
            <a:xfrm>
              <a:off x="5194299" y="1303338"/>
              <a:ext cx="23262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2000"/>
                </a:spcBef>
                <a:buClr>
                  <a:schemeClr val="accent1"/>
                </a:buClr>
                <a:buFont typeface="Wingdings 2" pitchFamily="2" charset="2"/>
                <a:buChar char=""/>
                <a:defRPr sz="2000">
                  <a:solidFill>
                    <a:srgbClr val="595959"/>
                  </a:solidFill>
                  <a:latin typeface="Century Gothic" panose="020B0502020202020204" pitchFamily="34" charset="0"/>
                  <a:ea typeface="ＭＳ Ｐゴシック" panose="020B0600070205080204" pitchFamily="34" charset="-128"/>
                </a:defRPr>
              </a:lvl1pPr>
              <a:lvl2pPr marL="742950" indent="-28575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2pPr>
              <a:lvl3pPr marL="11430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3pPr>
              <a:lvl4pPr marL="1600200" indent="-22860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4pPr>
              <a:lvl5pPr marL="20574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5pPr>
              <a:lvl6pPr marL="25146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6pPr>
              <a:lvl7pPr marL="29718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7pPr>
              <a:lvl8pPr marL="34290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8pPr>
              <a:lvl9pPr marL="38862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9pPr>
            </a:lstStyle>
            <a:p>
              <a:pPr fontAlgn="base">
                <a:spcBef>
                  <a:spcPct val="0"/>
                </a:spcBef>
                <a:spcAft>
                  <a:spcPct val="0"/>
                </a:spcAft>
                <a:buClrTx/>
                <a:buNone/>
              </a:pPr>
              <a:r>
                <a:rPr lang="en-US" altLang="en-US" sz="2400">
                  <a:solidFill>
                    <a:prstClr val="black"/>
                  </a:solidFill>
                </a:rPr>
                <a:t>Metabolomics</a:t>
              </a:r>
            </a:p>
          </p:txBody>
        </p:sp>
        <p:pic>
          <p:nvPicPr>
            <p:cNvPr id="22546" name="Picture 227">
              <a:extLst>
                <a:ext uri="{FF2B5EF4-FFF2-40B4-BE49-F238E27FC236}">
                  <a16:creationId xmlns:a16="http://schemas.microsoft.com/office/drawing/2014/main" id="{1AED81D6-6BFF-2742-A01A-1563F7220D41}"/>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626100" y="1841563"/>
              <a:ext cx="1384299" cy="75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33" name="Group 232">
            <a:extLst>
              <a:ext uri="{FF2B5EF4-FFF2-40B4-BE49-F238E27FC236}">
                <a16:creationId xmlns:a16="http://schemas.microsoft.com/office/drawing/2014/main" id="{B1617161-5BD8-F347-9987-B34C8ED32C46}"/>
              </a:ext>
            </a:extLst>
          </p:cNvPr>
          <p:cNvGrpSpPr>
            <a:grpSpLocks/>
          </p:cNvGrpSpPr>
          <p:nvPr/>
        </p:nvGrpSpPr>
        <p:grpSpPr bwMode="auto">
          <a:xfrm>
            <a:off x="8432800" y="2876551"/>
            <a:ext cx="2133600" cy="3387725"/>
            <a:chOff x="6908799" y="2876550"/>
            <a:chExt cx="2133601" cy="3388064"/>
          </a:xfrm>
        </p:grpSpPr>
        <p:sp>
          <p:nvSpPr>
            <p:cNvPr id="74" name="Chevron 73">
              <a:extLst>
                <a:ext uri="{FF2B5EF4-FFF2-40B4-BE49-F238E27FC236}">
                  <a16:creationId xmlns:a16="http://schemas.microsoft.com/office/drawing/2014/main" id="{83D164EF-9612-8C4F-B43A-3D42E61B0B76}"/>
                </a:ext>
              </a:extLst>
            </p:cNvPr>
            <p:cNvSpPr/>
            <p:nvPr/>
          </p:nvSpPr>
          <p:spPr>
            <a:xfrm>
              <a:off x="6908799" y="2876550"/>
              <a:ext cx="2133601" cy="1003300"/>
            </a:xfrm>
            <a:prstGeom prst="chevron">
              <a:avLst/>
            </a:prstGeom>
          </p:spPr>
          <p:style>
            <a:lnRef idx="1">
              <a:schemeClr val="accent2"/>
            </a:lnRef>
            <a:fillRef idx="3">
              <a:schemeClr val="accent2"/>
            </a:fillRef>
            <a:effectRef idx="2">
              <a:schemeClr val="accent2"/>
            </a:effectRef>
            <a:fontRef idx="minor">
              <a:schemeClr val="lt1"/>
            </a:fontRef>
          </p:style>
          <p:txBody>
            <a:bodyPr anchor="ctr"/>
            <a:lstStyle/>
            <a:p>
              <a:pPr algn="ctr" fontAlgn="base">
                <a:spcBef>
                  <a:spcPct val="0"/>
                </a:spcBef>
                <a:spcAft>
                  <a:spcPct val="0"/>
                </a:spcAft>
                <a:defRPr/>
              </a:pPr>
              <a:endParaRPr lang="en-US" sz="1600" dirty="0">
                <a:solidFill>
                  <a:prstClr val="black"/>
                </a:solidFill>
                <a:latin typeface="Century Gothic"/>
              </a:endParaRPr>
            </a:p>
          </p:txBody>
        </p:sp>
        <p:sp>
          <p:nvSpPr>
            <p:cNvPr id="22540" name="TextBox 75">
              <a:extLst>
                <a:ext uri="{FF2B5EF4-FFF2-40B4-BE49-F238E27FC236}">
                  <a16:creationId xmlns:a16="http://schemas.microsoft.com/office/drawing/2014/main" id="{D261E0B5-2AEC-314D-8A55-84719BF23288}"/>
                </a:ext>
              </a:extLst>
            </p:cNvPr>
            <p:cNvSpPr txBox="1">
              <a:spLocks noChangeArrowheads="1"/>
            </p:cNvSpPr>
            <p:nvPr/>
          </p:nvSpPr>
          <p:spPr bwMode="auto">
            <a:xfrm>
              <a:off x="7389239" y="3162300"/>
              <a:ext cx="154997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2000"/>
                </a:spcBef>
                <a:buClr>
                  <a:schemeClr val="accent1"/>
                </a:buClr>
                <a:buFont typeface="Wingdings 2" pitchFamily="2" charset="2"/>
                <a:buChar char=""/>
                <a:defRPr sz="2000">
                  <a:solidFill>
                    <a:srgbClr val="595959"/>
                  </a:solidFill>
                  <a:latin typeface="Century Gothic" panose="020B0502020202020204" pitchFamily="34" charset="0"/>
                  <a:ea typeface="ＭＳ Ｐゴシック" panose="020B0600070205080204" pitchFamily="34" charset="-128"/>
                </a:defRPr>
              </a:lvl1pPr>
              <a:lvl2pPr marL="742950" indent="-28575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2pPr>
              <a:lvl3pPr marL="11430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3pPr>
              <a:lvl4pPr marL="1600200" indent="-22860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4pPr>
              <a:lvl5pPr marL="20574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5pPr>
              <a:lvl6pPr marL="25146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6pPr>
              <a:lvl7pPr marL="29718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7pPr>
              <a:lvl8pPr marL="34290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8pPr>
              <a:lvl9pPr marL="38862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9pPr>
            </a:lstStyle>
            <a:p>
              <a:pPr fontAlgn="base">
                <a:spcBef>
                  <a:spcPct val="0"/>
                </a:spcBef>
                <a:spcAft>
                  <a:spcPct val="0"/>
                </a:spcAft>
                <a:buClrTx/>
                <a:buNone/>
              </a:pPr>
              <a:r>
                <a:rPr lang="en-US" altLang="en-US">
                  <a:solidFill>
                    <a:srgbClr val="FFFFFF"/>
                  </a:solidFill>
                </a:rPr>
                <a:t>Phenotype</a:t>
              </a:r>
            </a:p>
          </p:txBody>
        </p:sp>
        <p:pic>
          <p:nvPicPr>
            <p:cNvPr id="22541" name="Picture 19459">
              <a:extLst>
                <a:ext uri="{FF2B5EF4-FFF2-40B4-BE49-F238E27FC236}">
                  <a16:creationId xmlns:a16="http://schemas.microsoft.com/office/drawing/2014/main" id="{330C8AD6-0DB3-FE4E-BF77-5A2E318BA623}"/>
                </a:ext>
              </a:extLst>
            </p:cNvPr>
            <p:cNvPicPr>
              <a:picLocks noChangeAspect="1"/>
            </p:cNvPicPr>
            <p:nvPr/>
          </p:nvPicPr>
          <p:blipFill>
            <a:blip r:embed="rId7">
              <a:extLst>
                <a:ext uri="{28A0092B-C50C-407E-A947-70E740481C1C}">
                  <a14:useLocalDpi xmlns:a14="http://schemas.microsoft.com/office/drawing/2010/main" val="0"/>
                </a:ext>
              </a:extLst>
            </a:blip>
            <a:srcRect r="19737"/>
            <a:stretch>
              <a:fillRect/>
            </a:stretch>
          </p:blipFill>
          <p:spPr bwMode="auto">
            <a:xfrm>
              <a:off x="7497103" y="5185936"/>
              <a:ext cx="1442110" cy="10786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42" name="TextBox 228">
              <a:extLst>
                <a:ext uri="{FF2B5EF4-FFF2-40B4-BE49-F238E27FC236}">
                  <a16:creationId xmlns:a16="http://schemas.microsoft.com/office/drawing/2014/main" id="{E7263A23-8364-C844-B28E-EE47725BC7EB}"/>
                </a:ext>
              </a:extLst>
            </p:cNvPr>
            <p:cNvSpPr txBox="1">
              <a:spLocks noChangeArrowheads="1"/>
            </p:cNvSpPr>
            <p:nvPr/>
          </p:nvSpPr>
          <p:spPr bwMode="auto">
            <a:xfrm>
              <a:off x="7569199" y="4347001"/>
              <a:ext cx="132455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ts val="2000"/>
                </a:spcBef>
                <a:buClr>
                  <a:schemeClr val="accent1"/>
                </a:buClr>
                <a:buFont typeface="Wingdings 2" pitchFamily="2" charset="2"/>
                <a:buChar char=""/>
                <a:defRPr sz="2000">
                  <a:solidFill>
                    <a:srgbClr val="595959"/>
                  </a:solidFill>
                  <a:latin typeface="Century Gothic" panose="020B0502020202020204" pitchFamily="34" charset="0"/>
                  <a:ea typeface="ＭＳ Ｐゴシック" panose="020B0600070205080204" pitchFamily="34" charset="-128"/>
                </a:defRPr>
              </a:lvl1pPr>
              <a:lvl2pPr marL="742950" indent="-28575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2pPr>
              <a:lvl3pPr marL="11430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3pPr>
              <a:lvl4pPr marL="1600200" indent="-22860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4pPr>
              <a:lvl5pPr marL="20574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5pPr>
              <a:lvl6pPr marL="25146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6pPr>
              <a:lvl7pPr marL="29718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7pPr>
              <a:lvl8pPr marL="34290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8pPr>
              <a:lvl9pPr marL="38862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9pPr>
            </a:lstStyle>
            <a:p>
              <a:pPr fontAlgn="base">
                <a:spcBef>
                  <a:spcPct val="0"/>
                </a:spcBef>
                <a:spcAft>
                  <a:spcPct val="0"/>
                </a:spcAft>
                <a:buClrTx/>
                <a:buNone/>
              </a:pPr>
              <a:r>
                <a:rPr lang="en-US" altLang="en-US" sz="2400">
                  <a:solidFill>
                    <a:prstClr val="black"/>
                  </a:solidFill>
                </a:rPr>
                <a:t>Disease</a:t>
              </a:r>
            </a:p>
          </p:txBody>
        </p:sp>
      </p:grpSp>
      <p:grpSp>
        <p:nvGrpSpPr>
          <p:cNvPr id="5" name="Group 4">
            <a:extLst>
              <a:ext uri="{FF2B5EF4-FFF2-40B4-BE49-F238E27FC236}">
                <a16:creationId xmlns:a16="http://schemas.microsoft.com/office/drawing/2014/main" id="{52DB63CF-8024-4A45-8EB4-CE05DAC62260}"/>
              </a:ext>
            </a:extLst>
          </p:cNvPr>
          <p:cNvGrpSpPr>
            <a:grpSpLocks/>
          </p:cNvGrpSpPr>
          <p:nvPr/>
        </p:nvGrpSpPr>
        <p:grpSpPr bwMode="auto">
          <a:xfrm>
            <a:off x="1524000" y="1303339"/>
            <a:ext cx="9144000" cy="5222875"/>
            <a:chOff x="0" y="1303338"/>
            <a:chExt cx="9144000" cy="5222627"/>
          </a:xfrm>
        </p:grpSpPr>
        <p:sp>
          <p:nvSpPr>
            <p:cNvPr id="2" name="Rectangle 1">
              <a:extLst>
                <a:ext uri="{FF2B5EF4-FFF2-40B4-BE49-F238E27FC236}">
                  <a16:creationId xmlns:a16="http://schemas.microsoft.com/office/drawing/2014/main" id="{D3B7BD73-8AEA-584D-9CA9-DFDD10813959}"/>
                </a:ext>
              </a:extLst>
            </p:cNvPr>
            <p:cNvSpPr/>
            <p:nvPr/>
          </p:nvSpPr>
          <p:spPr>
            <a:xfrm>
              <a:off x="1104900" y="1303338"/>
              <a:ext cx="7226300" cy="1502445"/>
            </a:xfrm>
            <a:prstGeom prst="rect">
              <a:avLst/>
            </a:prstGeom>
            <a:solidFill>
              <a:schemeClr val="bg1"/>
            </a:solidFill>
            <a:ln>
              <a:no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lang="en-US">
                <a:solidFill>
                  <a:prstClr val="white"/>
                </a:solidFill>
                <a:latin typeface="Century Gothic"/>
              </a:endParaRPr>
            </a:p>
          </p:txBody>
        </p:sp>
        <p:sp>
          <p:nvSpPr>
            <p:cNvPr id="22537" name="TextBox 2">
              <a:extLst>
                <a:ext uri="{FF2B5EF4-FFF2-40B4-BE49-F238E27FC236}">
                  <a16:creationId xmlns:a16="http://schemas.microsoft.com/office/drawing/2014/main" id="{89DC0CF3-0B59-914C-96E0-8FDD3A1E41D0}"/>
                </a:ext>
              </a:extLst>
            </p:cNvPr>
            <p:cNvSpPr txBox="1">
              <a:spLocks noChangeArrowheads="1"/>
            </p:cNvSpPr>
            <p:nvPr/>
          </p:nvSpPr>
          <p:spPr bwMode="auto">
            <a:xfrm>
              <a:off x="89462" y="4217641"/>
              <a:ext cx="7237897" cy="23083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ts val="2000"/>
                </a:spcBef>
                <a:buClr>
                  <a:schemeClr val="accent1"/>
                </a:buClr>
                <a:buFont typeface="Wingdings 2" pitchFamily="2" charset="2"/>
                <a:buChar char=""/>
                <a:defRPr sz="2000">
                  <a:solidFill>
                    <a:srgbClr val="595959"/>
                  </a:solidFill>
                  <a:latin typeface="Century Gothic" panose="020B0502020202020204" pitchFamily="34" charset="0"/>
                  <a:ea typeface="ＭＳ Ｐゴシック" panose="020B0600070205080204" pitchFamily="34" charset="-128"/>
                </a:defRPr>
              </a:lvl1pPr>
              <a:lvl2pPr marL="742950" indent="-28575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2pPr>
              <a:lvl3pPr marL="11430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3pPr>
              <a:lvl4pPr marL="1600200" indent="-228600">
                <a:spcBef>
                  <a:spcPts val="600"/>
                </a:spcBef>
                <a:buClr>
                  <a:srgbClr val="51640B"/>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4pPr>
              <a:lvl5pPr marL="2057400" indent="-228600">
                <a:spcBef>
                  <a:spcPts val="600"/>
                </a:spcBef>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5pPr>
              <a:lvl6pPr marL="25146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6pPr>
              <a:lvl7pPr marL="29718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7pPr>
              <a:lvl8pPr marL="34290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8pPr>
              <a:lvl9pPr marL="3886200" indent="-228600" eaLnBrk="0" fontAlgn="base" hangingPunct="0">
                <a:spcBef>
                  <a:spcPts val="600"/>
                </a:spcBef>
                <a:spcAft>
                  <a:spcPct val="0"/>
                </a:spcAft>
                <a:buClr>
                  <a:schemeClr val="accent1"/>
                </a:buClr>
                <a:buFont typeface="Wingdings 2" pitchFamily="2" charset="2"/>
                <a:buChar char=""/>
                <a:defRPr>
                  <a:solidFill>
                    <a:srgbClr val="595959"/>
                  </a:solidFill>
                  <a:latin typeface="Century Gothic" panose="020B0502020202020204" pitchFamily="34" charset="0"/>
                  <a:ea typeface="ＭＳ Ｐゴシック" panose="020B0600070205080204" pitchFamily="34" charset="-128"/>
                </a:defRPr>
              </a:lvl9pPr>
            </a:lstStyle>
            <a:p>
              <a:pPr algn="ctr" fontAlgn="base">
                <a:spcBef>
                  <a:spcPct val="0"/>
                </a:spcBef>
                <a:spcAft>
                  <a:spcPct val="0"/>
                </a:spcAft>
                <a:buClrTx/>
                <a:buNone/>
              </a:pPr>
              <a:r>
                <a:rPr lang="en-US" altLang="en-US" sz="2400" b="1">
                  <a:solidFill>
                    <a:prstClr val="black"/>
                  </a:solidFill>
                </a:rPr>
                <a:t>              Environment</a:t>
              </a:r>
              <a:endParaRPr lang="en-US" altLang="en-US" sz="2400">
                <a:solidFill>
                  <a:prstClr val="black"/>
                </a:solidFill>
              </a:endParaRPr>
            </a:p>
            <a:p>
              <a:pPr fontAlgn="base">
                <a:spcBef>
                  <a:spcPct val="0"/>
                </a:spcBef>
                <a:spcAft>
                  <a:spcPct val="0"/>
                </a:spcAft>
                <a:buClrTx/>
                <a:buNone/>
              </a:pPr>
              <a:endParaRPr lang="en-US" altLang="en-US" sz="2400">
                <a:solidFill>
                  <a:prstClr val="black"/>
                </a:solidFill>
              </a:endParaRPr>
            </a:p>
            <a:p>
              <a:pPr fontAlgn="base">
                <a:spcBef>
                  <a:spcPct val="0"/>
                </a:spcBef>
                <a:spcAft>
                  <a:spcPct val="0"/>
                </a:spcAft>
                <a:buClrTx/>
                <a:buNone/>
              </a:pPr>
              <a:endParaRPr lang="en-US" altLang="en-US" sz="2400">
                <a:solidFill>
                  <a:prstClr val="black"/>
                </a:solidFill>
              </a:endParaRPr>
            </a:p>
            <a:p>
              <a:pPr fontAlgn="base">
                <a:spcBef>
                  <a:spcPct val="0"/>
                </a:spcBef>
                <a:spcAft>
                  <a:spcPct val="0"/>
                </a:spcAft>
                <a:buClrTx/>
                <a:buNone/>
              </a:pPr>
              <a:endParaRPr lang="en-US" altLang="en-US" sz="2400">
                <a:solidFill>
                  <a:prstClr val="black"/>
                </a:solidFill>
              </a:endParaRPr>
            </a:p>
            <a:p>
              <a:pPr fontAlgn="base">
                <a:spcBef>
                  <a:spcPct val="0"/>
                </a:spcBef>
                <a:spcAft>
                  <a:spcPct val="0"/>
                </a:spcAft>
                <a:buClrTx/>
                <a:buNone/>
              </a:pPr>
              <a:endParaRPr lang="en-US" altLang="en-US" sz="2400">
                <a:solidFill>
                  <a:prstClr val="black"/>
                </a:solidFill>
              </a:endParaRPr>
            </a:p>
            <a:p>
              <a:pPr fontAlgn="base">
                <a:spcBef>
                  <a:spcPct val="0"/>
                </a:spcBef>
                <a:spcAft>
                  <a:spcPct val="0"/>
                </a:spcAft>
                <a:buClrTx/>
                <a:buNone/>
              </a:pPr>
              <a:endParaRPr lang="en-US" altLang="en-US" sz="2400">
                <a:solidFill>
                  <a:prstClr val="black"/>
                </a:solidFill>
              </a:endParaRPr>
            </a:p>
          </p:txBody>
        </p:sp>
        <p:sp>
          <p:nvSpPr>
            <p:cNvPr id="4" name="Oval 3">
              <a:extLst>
                <a:ext uri="{FF2B5EF4-FFF2-40B4-BE49-F238E27FC236}">
                  <a16:creationId xmlns:a16="http://schemas.microsoft.com/office/drawing/2014/main" id="{95FC427B-01F7-334C-8E5E-5D5A95BD8A90}"/>
                </a:ext>
              </a:extLst>
            </p:cNvPr>
            <p:cNvSpPr/>
            <p:nvPr/>
          </p:nvSpPr>
          <p:spPr>
            <a:xfrm>
              <a:off x="0" y="1981200"/>
              <a:ext cx="9144000" cy="2831645"/>
            </a:xfrm>
            <a:prstGeom prst="ellipse">
              <a:avLst/>
            </a:prstGeom>
            <a:solidFill>
              <a:schemeClr val="accent5">
                <a:lumMod val="60000"/>
                <a:lumOff val="40000"/>
                <a:alpha val="4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lang="en-US">
                <a:solidFill>
                  <a:prstClr val="white"/>
                </a:solidFill>
                <a:latin typeface="Century Gothic"/>
              </a:endParaRPr>
            </a:p>
          </p:txBody>
        </p:sp>
      </p:grpSp>
    </p:spTree>
    <p:extLst>
      <p:ext uri="{BB962C8B-B14F-4D97-AF65-F5344CB8AC3E}">
        <p14:creationId xmlns:p14="http://schemas.microsoft.com/office/powerpoint/2010/main" val="248071658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34"/>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26"/>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32"/>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31"/>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33"/>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NCI-60 cell lines</a:t>
            </a:r>
          </a:p>
        </p:txBody>
      </p:sp>
      <p:sp>
        <p:nvSpPr>
          <p:cNvPr id="97284" name="TextBox 4">
            <a:extLst>
              <a:ext uri="{FF2B5EF4-FFF2-40B4-BE49-F238E27FC236}">
                <a16:creationId xmlns:a16="http://schemas.microsoft.com/office/drawing/2014/main" id="{A3A15C43-DB01-274B-8E35-1510ECE81E9F}"/>
              </a:ext>
            </a:extLst>
          </p:cNvPr>
          <p:cNvSpPr txBox="1">
            <a:spLocks noChangeArrowheads="1"/>
          </p:cNvSpPr>
          <p:nvPr/>
        </p:nvSpPr>
        <p:spPr bwMode="auto">
          <a:xfrm>
            <a:off x="790414" y="1565275"/>
            <a:ext cx="9560086" cy="4093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1085850" indent="-34290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342900" indent="-342900" eaLnBrk="1" fontAlgn="base" hangingPunct="1">
              <a:spcBef>
                <a:spcPct val="0"/>
              </a:spcBef>
              <a:spcAft>
                <a:spcPct val="0"/>
              </a:spcAft>
              <a:buFont typeface="Arial" panose="020B0604020202020204" pitchFamily="34" charset="0"/>
              <a:buChar char="•"/>
            </a:pPr>
            <a:r>
              <a:rPr lang="en-US" altLang="en-US" sz="2000" dirty="0">
                <a:solidFill>
                  <a:prstClr val="black"/>
                </a:solidFill>
              </a:rPr>
              <a:t>60 cancer cell lines used to test therapeutic compounds against.  </a:t>
            </a:r>
          </a:p>
          <a:p>
            <a:pPr marL="342900" indent="-342900" eaLnBrk="1" fontAlgn="base" hangingPunct="1">
              <a:spcBef>
                <a:spcPct val="0"/>
              </a:spcBef>
              <a:spcAft>
                <a:spcPct val="0"/>
              </a:spcAft>
              <a:buFont typeface="Arial" panose="020B0604020202020204" pitchFamily="34" charset="0"/>
              <a:buChar char="•"/>
            </a:pPr>
            <a:endParaRPr lang="en-US" altLang="en-US" sz="2000" dirty="0">
              <a:solidFill>
                <a:prstClr val="black"/>
              </a:solidFill>
            </a:endParaRPr>
          </a:p>
          <a:p>
            <a:pPr marL="342900" indent="-342900" eaLnBrk="1" fontAlgn="base" hangingPunct="1">
              <a:spcBef>
                <a:spcPct val="0"/>
              </a:spcBef>
              <a:spcAft>
                <a:spcPct val="0"/>
              </a:spcAft>
              <a:buFont typeface="Arial" panose="020B0604020202020204" pitchFamily="34" charset="0"/>
              <a:buChar char="•"/>
            </a:pPr>
            <a:r>
              <a:rPr lang="en-US" altLang="en-US" sz="2000" dirty="0">
                <a:solidFill>
                  <a:prstClr val="black"/>
                </a:solidFill>
              </a:rPr>
              <a:t>Spans 9 different cancer types:</a:t>
            </a:r>
          </a:p>
          <a:p>
            <a:pPr marL="342900" indent="-342900" eaLnBrk="1" fontAlgn="base" hangingPunct="1">
              <a:spcBef>
                <a:spcPct val="0"/>
              </a:spcBef>
              <a:spcAft>
                <a:spcPct val="0"/>
              </a:spcAft>
              <a:buFont typeface="Arial" panose="020B0604020202020204" pitchFamily="34" charset="0"/>
              <a:buChar char="•"/>
            </a:pPr>
            <a:r>
              <a:rPr lang="en-US" sz="2000" dirty="0"/>
              <a:t>leukemia, melanoma, non-small cell lung, colon, brain, ovary, breast, prostate, and kidney</a:t>
            </a:r>
          </a:p>
          <a:p>
            <a:pPr marL="342900" indent="-342900" eaLnBrk="1" fontAlgn="base" hangingPunct="1">
              <a:spcBef>
                <a:spcPct val="0"/>
              </a:spcBef>
              <a:spcAft>
                <a:spcPct val="0"/>
              </a:spcAft>
              <a:buFont typeface="Arial" panose="020B0604020202020204" pitchFamily="34" charset="0"/>
              <a:buChar char="•"/>
            </a:pPr>
            <a:endParaRPr lang="en-US" altLang="en-US" sz="2000" dirty="0">
              <a:solidFill>
                <a:prstClr val="black"/>
              </a:solidFill>
            </a:endParaRPr>
          </a:p>
          <a:p>
            <a:pPr marL="342900" indent="-342900" eaLnBrk="1" fontAlgn="base" hangingPunct="1">
              <a:spcBef>
                <a:spcPct val="0"/>
              </a:spcBef>
              <a:spcAft>
                <a:spcPct val="0"/>
              </a:spcAft>
              <a:buFont typeface="Arial" panose="020B0604020202020204" pitchFamily="34" charset="0"/>
              <a:buChar char="•"/>
            </a:pPr>
            <a:r>
              <a:rPr lang="en-US" altLang="en-US" sz="2000" dirty="0">
                <a:solidFill>
                  <a:prstClr val="black"/>
                </a:solidFill>
              </a:rPr>
              <a:t>The project was started at the National Cancer Institute (Developmental Therapeutics program), and was fully functional in 1990.  </a:t>
            </a:r>
          </a:p>
          <a:p>
            <a:pPr marL="342900" indent="-342900" eaLnBrk="1" fontAlgn="base" hangingPunct="1">
              <a:spcBef>
                <a:spcPct val="0"/>
              </a:spcBef>
              <a:spcAft>
                <a:spcPct val="0"/>
              </a:spcAft>
              <a:buFont typeface="Arial" panose="020B0604020202020204" pitchFamily="34" charset="0"/>
              <a:buChar char="•"/>
            </a:pPr>
            <a:endParaRPr lang="en-US" altLang="en-US" sz="2000" dirty="0">
              <a:solidFill>
                <a:prstClr val="black"/>
              </a:solidFill>
            </a:endParaRPr>
          </a:p>
          <a:p>
            <a:pPr marL="342900" indent="-342900" eaLnBrk="1" fontAlgn="base" hangingPunct="1">
              <a:spcBef>
                <a:spcPct val="0"/>
              </a:spcBef>
              <a:spcAft>
                <a:spcPct val="0"/>
              </a:spcAft>
              <a:buFont typeface="Arial" panose="020B0604020202020204" pitchFamily="34" charset="0"/>
              <a:buChar char="•"/>
            </a:pPr>
            <a:r>
              <a:rPr lang="en-US" altLang="en-US" sz="2000" dirty="0">
                <a:solidFill>
                  <a:prstClr val="black"/>
                </a:solidFill>
              </a:rPr>
              <a:t>Many different omics datasets have been collected in these cells, along with drug response data collected on </a:t>
            </a:r>
          </a:p>
          <a:p>
            <a:pPr marL="342900" indent="-342900" eaLnBrk="1" fontAlgn="base" hangingPunct="1">
              <a:spcBef>
                <a:spcPct val="0"/>
              </a:spcBef>
              <a:spcAft>
                <a:spcPct val="0"/>
              </a:spcAft>
              <a:buFont typeface="Arial" panose="020B0604020202020204" pitchFamily="34" charset="0"/>
              <a:buChar char="•"/>
            </a:pPr>
            <a:endParaRPr lang="en-US" altLang="en-US" sz="2000" dirty="0">
              <a:solidFill>
                <a:prstClr val="black"/>
              </a:solidFill>
            </a:endParaRPr>
          </a:p>
          <a:p>
            <a:pPr marL="342900" indent="-342900" eaLnBrk="1" fontAlgn="base" hangingPunct="1">
              <a:spcBef>
                <a:spcPct val="0"/>
              </a:spcBef>
              <a:spcAft>
                <a:spcPct val="0"/>
              </a:spcAft>
              <a:buFont typeface="Arial" panose="020B0604020202020204" pitchFamily="34" charset="0"/>
              <a:buChar char="•"/>
            </a:pPr>
            <a:r>
              <a:rPr lang="en-US" altLang="en-US" sz="2000" dirty="0">
                <a:solidFill>
                  <a:prstClr val="black"/>
                </a:solidFill>
              </a:rPr>
              <a:t>3,000 small molecules tested per year</a:t>
            </a:r>
          </a:p>
        </p:txBody>
      </p:sp>
      <p:sp>
        <p:nvSpPr>
          <p:cNvPr id="32771" name="TextBox 10">
            <a:extLst>
              <a:ext uri="{FF2B5EF4-FFF2-40B4-BE49-F238E27FC236}">
                <a16:creationId xmlns:a16="http://schemas.microsoft.com/office/drawing/2014/main" id="{B0DF8AC5-AED1-C243-9D9F-074A2E526B95}"/>
              </a:ext>
            </a:extLst>
          </p:cNvPr>
          <p:cNvSpPr txBox="1">
            <a:spLocks noChangeArrowheads="1"/>
          </p:cNvSpPr>
          <p:nvPr/>
        </p:nvSpPr>
        <p:spPr bwMode="auto">
          <a:xfrm>
            <a:off x="6769101" y="6573839"/>
            <a:ext cx="35020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600">
                <a:solidFill>
                  <a:prstClr val="black"/>
                </a:solidFill>
              </a:rPr>
              <a:t>Su et al. BMC Bioinformatics. 2009</a:t>
            </a:r>
          </a:p>
        </p:txBody>
      </p:sp>
    </p:spTree>
    <p:extLst>
      <p:ext uri="{BB962C8B-B14F-4D97-AF65-F5344CB8AC3E}">
        <p14:creationId xmlns:p14="http://schemas.microsoft.com/office/powerpoint/2010/main" val="59809964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72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28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a:extLst>
              <a:ext uri="{FF2B5EF4-FFF2-40B4-BE49-F238E27FC236}">
                <a16:creationId xmlns:a16="http://schemas.microsoft.com/office/drawing/2014/main" id="{F726AD50-3B58-C84F-B5DF-C7F6D58A32FF}"/>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NCI-60 cell lines – metabolomic and transcriptomic data</a:t>
            </a:r>
          </a:p>
        </p:txBody>
      </p:sp>
      <p:sp>
        <p:nvSpPr>
          <p:cNvPr id="30722" name="TextBox 4">
            <a:extLst>
              <a:ext uri="{FF2B5EF4-FFF2-40B4-BE49-F238E27FC236}">
                <a16:creationId xmlns:a16="http://schemas.microsoft.com/office/drawing/2014/main" id="{7A29A140-D55A-0F4E-9BC8-73467133F15F}"/>
              </a:ext>
            </a:extLst>
          </p:cNvPr>
          <p:cNvSpPr txBox="1">
            <a:spLocks noChangeArrowheads="1"/>
          </p:cNvSpPr>
          <p:nvPr/>
        </p:nvSpPr>
        <p:spPr bwMode="auto">
          <a:xfrm>
            <a:off x="1747838" y="1501775"/>
            <a:ext cx="8602662"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1085850" indent="-34290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hangingPunct="1"/>
            <a:r>
              <a:rPr lang="en-US" altLang="en-US" sz="2000" u="sng"/>
              <a:t>NCI-60 cell lines</a:t>
            </a:r>
            <a:r>
              <a:rPr lang="en-US" altLang="en-US" sz="2000"/>
              <a:t>: 57 cell lines with both metabolomics (Metabolon) and gene expression (Affy arrays)</a:t>
            </a:r>
          </a:p>
          <a:p>
            <a:pPr lvl="1" eaLnBrk="1" hangingPunct="1">
              <a:buFont typeface="Wingdings" pitchFamily="2" charset="2"/>
              <a:buChar char="Ø"/>
            </a:pPr>
            <a:r>
              <a:rPr lang="en-US" altLang="en-US" sz="2000"/>
              <a:t>342 metabolites and 19,961 genes</a:t>
            </a:r>
          </a:p>
        </p:txBody>
      </p:sp>
      <p:sp>
        <p:nvSpPr>
          <p:cNvPr id="30723" name="TextBox 10">
            <a:extLst>
              <a:ext uri="{FF2B5EF4-FFF2-40B4-BE49-F238E27FC236}">
                <a16:creationId xmlns:a16="http://schemas.microsoft.com/office/drawing/2014/main" id="{6FB48D1F-835A-5445-A24F-6911196E1200}"/>
              </a:ext>
            </a:extLst>
          </p:cNvPr>
          <p:cNvSpPr txBox="1">
            <a:spLocks noChangeArrowheads="1"/>
          </p:cNvSpPr>
          <p:nvPr/>
        </p:nvSpPr>
        <p:spPr bwMode="auto">
          <a:xfrm>
            <a:off x="6769101" y="6573839"/>
            <a:ext cx="35020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hangingPunct="1"/>
            <a:r>
              <a:rPr lang="en-US" altLang="en-US" sz="1600"/>
              <a:t>Su et al. BMC Bioinformatics. 2009</a:t>
            </a:r>
          </a:p>
        </p:txBody>
      </p:sp>
      <p:pic>
        <p:nvPicPr>
          <p:cNvPr id="3" name="Picture 2" descr="Boxplots_GMDist.pdf">
            <a:extLst>
              <a:ext uri="{FF2B5EF4-FFF2-40B4-BE49-F238E27FC236}">
                <a16:creationId xmlns:a16="http://schemas.microsoft.com/office/drawing/2014/main" id="{B399B8B8-D62F-6542-A590-7352DB6F01D8}"/>
              </a:ext>
            </a:extLst>
          </p:cNvPr>
          <p:cNvPicPr>
            <a:picLocks noChangeAspect="1"/>
          </p:cNvPicPr>
          <p:nvPr/>
        </p:nvPicPr>
        <p:blipFill>
          <a:blip r:embed="rId3">
            <a:extLst>
              <a:ext uri="{28A0092B-C50C-407E-A947-70E740481C1C}">
                <a14:useLocalDpi xmlns:a14="http://schemas.microsoft.com/office/drawing/2010/main" val="0"/>
              </a:ext>
            </a:extLst>
          </a:blip>
          <a:srcRect t="6458" b="11111"/>
          <a:stretch>
            <a:fillRect/>
          </a:stretch>
        </p:blipFill>
        <p:spPr bwMode="auto">
          <a:xfrm>
            <a:off x="3390900" y="2644776"/>
            <a:ext cx="5829300" cy="400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0995603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NCI-60 cell lines - metabolomic and transcriptomic data</a:t>
            </a:r>
          </a:p>
        </p:txBody>
      </p:sp>
      <p:sp>
        <p:nvSpPr>
          <p:cNvPr id="97284" name="TextBox 4">
            <a:extLst>
              <a:ext uri="{FF2B5EF4-FFF2-40B4-BE49-F238E27FC236}">
                <a16:creationId xmlns:a16="http://schemas.microsoft.com/office/drawing/2014/main" id="{A3A15C43-DB01-274B-8E35-1510ECE81E9F}"/>
              </a:ext>
            </a:extLst>
          </p:cNvPr>
          <p:cNvSpPr txBox="1">
            <a:spLocks noChangeArrowheads="1"/>
          </p:cNvSpPr>
          <p:nvPr/>
        </p:nvSpPr>
        <p:spPr bwMode="auto">
          <a:xfrm>
            <a:off x="1747838" y="1565275"/>
            <a:ext cx="8602662"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1085850" indent="-34290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2000" u="sng">
                <a:solidFill>
                  <a:prstClr val="black"/>
                </a:solidFill>
              </a:rPr>
              <a:t>NCI-60 cell lines</a:t>
            </a:r>
            <a:r>
              <a:rPr lang="en-US" altLang="en-US" sz="2000">
                <a:solidFill>
                  <a:prstClr val="black"/>
                </a:solidFill>
              </a:rPr>
              <a:t>: 57 cell lines with both metabolomics (Metabolon) and gene expression (Affy arrays)</a:t>
            </a:r>
          </a:p>
          <a:p>
            <a:pPr lvl="1" eaLnBrk="1" fontAlgn="base" hangingPunct="1">
              <a:spcBef>
                <a:spcPct val="0"/>
              </a:spcBef>
              <a:spcAft>
                <a:spcPct val="0"/>
              </a:spcAft>
              <a:buFont typeface="Wingdings" pitchFamily="2" charset="2"/>
              <a:buChar char="Ø"/>
            </a:pPr>
            <a:r>
              <a:rPr lang="en-US" altLang="en-US" sz="2000">
                <a:solidFill>
                  <a:prstClr val="black"/>
                </a:solidFill>
              </a:rPr>
              <a:t>342 metabolites and 19,961 genes</a:t>
            </a:r>
          </a:p>
        </p:txBody>
      </p:sp>
      <p:sp>
        <p:nvSpPr>
          <p:cNvPr id="32771" name="TextBox 10">
            <a:extLst>
              <a:ext uri="{FF2B5EF4-FFF2-40B4-BE49-F238E27FC236}">
                <a16:creationId xmlns:a16="http://schemas.microsoft.com/office/drawing/2014/main" id="{B0DF8AC5-AED1-C243-9D9F-074A2E526B95}"/>
              </a:ext>
            </a:extLst>
          </p:cNvPr>
          <p:cNvSpPr txBox="1">
            <a:spLocks noChangeArrowheads="1"/>
          </p:cNvSpPr>
          <p:nvPr/>
        </p:nvSpPr>
        <p:spPr bwMode="auto">
          <a:xfrm>
            <a:off x="6769101" y="6573839"/>
            <a:ext cx="35020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600">
                <a:solidFill>
                  <a:prstClr val="black"/>
                </a:solidFill>
              </a:rPr>
              <a:t>Su et al. BMC Bioinformatics. 2009</a:t>
            </a:r>
          </a:p>
        </p:txBody>
      </p:sp>
      <p:pic>
        <p:nvPicPr>
          <p:cNvPr id="2" name="Picture 1">
            <a:extLst>
              <a:ext uri="{FF2B5EF4-FFF2-40B4-BE49-F238E27FC236}">
                <a16:creationId xmlns:a16="http://schemas.microsoft.com/office/drawing/2014/main" id="{F52382D4-3D44-CF4D-8C7E-B2672473D49B}"/>
              </a:ext>
            </a:extLst>
          </p:cNvPr>
          <p:cNvPicPr>
            <a:picLocks/>
          </p:cNvPicPr>
          <p:nvPr/>
        </p:nvPicPr>
        <p:blipFill>
          <a:blip r:embed="rId3">
            <a:extLst>
              <a:ext uri="{28A0092B-C50C-407E-A947-70E740481C1C}">
                <a14:useLocalDpi xmlns:a14="http://schemas.microsoft.com/office/drawing/2010/main" val="0"/>
              </a:ext>
            </a:extLst>
          </a:blip>
          <a:srcRect r="18719"/>
          <a:stretch>
            <a:fillRect/>
          </a:stretch>
        </p:blipFill>
        <p:spPr bwMode="auto">
          <a:xfrm>
            <a:off x="1524001" y="2928938"/>
            <a:ext cx="3876675" cy="368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025FA75A-5B60-0D43-B823-93C6BC1C3436}"/>
              </a:ext>
            </a:extLst>
          </p:cNvPr>
          <p:cNvPicPr>
            <a:picLocks noChangeAspect="1"/>
          </p:cNvPicPr>
          <p:nvPr/>
        </p:nvPicPr>
        <p:blipFill>
          <a:blip r:embed="rId4">
            <a:extLst>
              <a:ext uri="{28A0092B-C50C-407E-A947-70E740481C1C}">
                <a14:useLocalDpi xmlns:a14="http://schemas.microsoft.com/office/drawing/2010/main" val="0"/>
              </a:ext>
            </a:extLst>
          </a:blip>
          <a:srcRect r="20241"/>
          <a:stretch>
            <a:fillRect/>
          </a:stretch>
        </p:blipFill>
        <p:spPr bwMode="auto">
          <a:xfrm>
            <a:off x="6654800" y="2927350"/>
            <a:ext cx="3873500" cy="3684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E4914B42-50E4-3746-9009-1F08D17CFADB}"/>
              </a:ext>
            </a:extLst>
          </p:cNvPr>
          <p:cNvPicPr>
            <a:picLocks noChangeAspect="1"/>
          </p:cNvPicPr>
          <p:nvPr/>
        </p:nvPicPr>
        <p:blipFill>
          <a:blip r:embed="rId3">
            <a:extLst>
              <a:ext uri="{28A0092B-C50C-407E-A947-70E740481C1C}">
                <a14:useLocalDpi xmlns:a14="http://schemas.microsoft.com/office/drawing/2010/main" val="0"/>
              </a:ext>
            </a:extLst>
          </a:blip>
          <a:srcRect l="81281" b="32285"/>
          <a:stretch>
            <a:fillRect/>
          </a:stretch>
        </p:blipFill>
        <p:spPr bwMode="auto">
          <a:xfrm>
            <a:off x="5689600" y="3652838"/>
            <a:ext cx="965200" cy="2493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76971F0A-CA79-834C-8A03-1D9F270E9DF9}"/>
              </a:ext>
            </a:extLst>
          </p:cNvPr>
          <p:cNvSpPr txBox="1">
            <a:spLocks noChangeArrowheads="1"/>
          </p:cNvSpPr>
          <p:nvPr/>
        </p:nvSpPr>
        <p:spPr bwMode="auto">
          <a:xfrm>
            <a:off x="2921001" y="2654300"/>
            <a:ext cx="1539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800" i="1">
                <a:solidFill>
                  <a:prstClr val="black"/>
                </a:solidFill>
              </a:rPr>
              <a:t>Metabolites</a:t>
            </a:r>
          </a:p>
        </p:txBody>
      </p:sp>
      <p:sp>
        <p:nvSpPr>
          <p:cNvPr id="11" name="TextBox 10">
            <a:extLst>
              <a:ext uri="{FF2B5EF4-FFF2-40B4-BE49-F238E27FC236}">
                <a16:creationId xmlns:a16="http://schemas.microsoft.com/office/drawing/2014/main" id="{346FA84E-5904-D245-B7CB-CA53593CCE65}"/>
              </a:ext>
            </a:extLst>
          </p:cNvPr>
          <p:cNvSpPr txBox="1">
            <a:spLocks noChangeArrowheads="1"/>
          </p:cNvSpPr>
          <p:nvPr/>
        </p:nvSpPr>
        <p:spPr bwMode="auto">
          <a:xfrm>
            <a:off x="8293100" y="2654300"/>
            <a:ext cx="95408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800" i="1">
                <a:solidFill>
                  <a:prstClr val="black"/>
                </a:solidFill>
              </a:rPr>
              <a:t>Genes</a:t>
            </a:r>
          </a:p>
        </p:txBody>
      </p:sp>
    </p:spTree>
    <p:extLst>
      <p:ext uri="{BB962C8B-B14F-4D97-AF65-F5344CB8AC3E}">
        <p14:creationId xmlns:p14="http://schemas.microsoft.com/office/powerpoint/2010/main" val="195169964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7284"/>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284" grpId="0"/>
      <p:bldP spid="5"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NCI-60 cell lines – main study findings</a:t>
            </a:r>
          </a:p>
        </p:txBody>
      </p:sp>
      <p:sp>
        <p:nvSpPr>
          <p:cNvPr id="97284" name="TextBox 4">
            <a:extLst>
              <a:ext uri="{FF2B5EF4-FFF2-40B4-BE49-F238E27FC236}">
                <a16:creationId xmlns:a16="http://schemas.microsoft.com/office/drawing/2014/main" id="{A3A15C43-DB01-274B-8E35-1510ECE81E9F}"/>
              </a:ext>
            </a:extLst>
          </p:cNvPr>
          <p:cNvSpPr txBox="1">
            <a:spLocks noChangeArrowheads="1"/>
          </p:cNvSpPr>
          <p:nvPr/>
        </p:nvSpPr>
        <p:spPr bwMode="auto">
          <a:xfrm>
            <a:off x="886446" y="1597819"/>
            <a:ext cx="8602662"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1085850" indent="-34290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marL="342900" indent="-342900" eaLnBrk="1" fontAlgn="base" hangingPunct="1">
              <a:spcBef>
                <a:spcPct val="0"/>
              </a:spcBef>
              <a:spcAft>
                <a:spcPct val="0"/>
              </a:spcAft>
              <a:buFont typeface="Arial" panose="020B0604020202020204" pitchFamily="34" charset="0"/>
              <a:buChar char="•"/>
            </a:pPr>
            <a:r>
              <a:rPr lang="en-US" altLang="en-US" sz="2000" dirty="0">
                <a:solidFill>
                  <a:prstClr val="black"/>
                </a:solidFill>
              </a:rPr>
              <a:t>NCI-60 metabolome is noisier than transcriptome data (microarray).</a:t>
            </a:r>
          </a:p>
          <a:p>
            <a:pPr marL="342900" indent="-342900" eaLnBrk="1" fontAlgn="base" hangingPunct="1">
              <a:spcBef>
                <a:spcPct val="0"/>
              </a:spcBef>
              <a:spcAft>
                <a:spcPct val="0"/>
              </a:spcAft>
              <a:buFont typeface="Arial" panose="020B0604020202020204" pitchFamily="34" charset="0"/>
              <a:buChar char="•"/>
            </a:pPr>
            <a:endParaRPr lang="en-US" altLang="en-US" sz="2000" dirty="0">
              <a:solidFill>
                <a:prstClr val="black"/>
              </a:solidFill>
            </a:endParaRPr>
          </a:p>
          <a:p>
            <a:pPr marL="342900" indent="-342900" eaLnBrk="1" fontAlgn="base" hangingPunct="1">
              <a:spcBef>
                <a:spcPct val="0"/>
              </a:spcBef>
              <a:spcAft>
                <a:spcPct val="0"/>
              </a:spcAft>
              <a:buFont typeface="Arial" panose="020B0604020202020204" pitchFamily="34" charset="0"/>
              <a:buChar char="•"/>
            </a:pPr>
            <a:r>
              <a:rPr lang="en-US" altLang="en-US" sz="2000" dirty="0">
                <a:solidFill>
                  <a:prstClr val="black"/>
                </a:solidFill>
              </a:rPr>
              <a:t>Metabolome data does contain tissue specific signatures.</a:t>
            </a:r>
          </a:p>
        </p:txBody>
      </p:sp>
      <p:sp>
        <p:nvSpPr>
          <p:cNvPr id="32771" name="TextBox 10">
            <a:extLst>
              <a:ext uri="{FF2B5EF4-FFF2-40B4-BE49-F238E27FC236}">
                <a16:creationId xmlns:a16="http://schemas.microsoft.com/office/drawing/2014/main" id="{B0DF8AC5-AED1-C243-9D9F-074A2E526B95}"/>
              </a:ext>
            </a:extLst>
          </p:cNvPr>
          <p:cNvSpPr txBox="1">
            <a:spLocks noChangeArrowheads="1"/>
          </p:cNvSpPr>
          <p:nvPr/>
        </p:nvSpPr>
        <p:spPr bwMode="auto">
          <a:xfrm>
            <a:off x="6769101" y="6573839"/>
            <a:ext cx="35020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600">
                <a:solidFill>
                  <a:prstClr val="black"/>
                </a:solidFill>
              </a:rPr>
              <a:t>Su et al. BMC Bioinformatics. 2009</a:t>
            </a:r>
          </a:p>
        </p:txBody>
      </p:sp>
      <p:pic>
        <p:nvPicPr>
          <p:cNvPr id="3" name="Picture 2">
            <a:extLst>
              <a:ext uri="{FF2B5EF4-FFF2-40B4-BE49-F238E27FC236}">
                <a16:creationId xmlns:a16="http://schemas.microsoft.com/office/drawing/2014/main" id="{14B350A2-6EEB-A847-80ED-302BA10EA0A1}"/>
              </a:ext>
            </a:extLst>
          </p:cNvPr>
          <p:cNvPicPr>
            <a:picLocks noChangeAspect="1"/>
          </p:cNvPicPr>
          <p:nvPr/>
        </p:nvPicPr>
        <p:blipFill>
          <a:blip r:embed="rId3"/>
          <a:stretch>
            <a:fillRect/>
          </a:stretch>
        </p:blipFill>
        <p:spPr>
          <a:xfrm>
            <a:off x="1895061" y="3093843"/>
            <a:ext cx="7320998" cy="3307411"/>
          </a:xfrm>
          <a:prstGeom prst="rect">
            <a:avLst/>
          </a:prstGeom>
        </p:spPr>
      </p:pic>
    </p:spTree>
    <p:extLst>
      <p:ext uri="{BB962C8B-B14F-4D97-AF65-F5344CB8AC3E}">
        <p14:creationId xmlns:p14="http://schemas.microsoft.com/office/powerpoint/2010/main" val="18250485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NCI-60 cell lines – main study findings</a:t>
            </a:r>
          </a:p>
        </p:txBody>
      </p:sp>
      <p:sp>
        <p:nvSpPr>
          <p:cNvPr id="32771" name="TextBox 10">
            <a:extLst>
              <a:ext uri="{FF2B5EF4-FFF2-40B4-BE49-F238E27FC236}">
                <a16:creationId xmlns:a16="http://schemas.microsoft.com/office/drawing/2014/main" id="{B0DF8AC5-AED1-C243-9D9F-074A2E526B95}"/>
              </a:ext>
            </a:extLst>
          </p:cNvPr>
          <p:cNvSpPr txBox="1">
            <a:spLocks noChangeArrowheads="1"/>
          </p:cNvSpPr>
          <p:nvPr/>
        </p:nvSpPr>
        <p:spPr bwMode="auto">
          <a:xfrm>
            <a:off x="6769101" y="6573839"/>
            <a:ext cx="35020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600">
                <a:solidFill>
                  <a:prstClr val="black"/>
                </a:solidFill>
              </a:rPr>
              <a:t>Su et al. BMC Bioinformatics. 2009</a:t>
            </a:r>
          </a:p>
        </p:txBody>
      </p:sp>
      <p:pic>
        <p:nvPicPr>
          <p:cNvPr id="5" name="Picture 1" descr="NCI60_Heatmap_2011Paper.tiff">
            <a:extLst>
              <a:ext uri="{FF2B5EF4-FFF2-40B4-BE49-F238E27FC236}">
                <a16:creationId xmlns:a16="http://schemas.microsoft.com/office/drawing/2014/main" id="{FE320C1E-755B-824D-828D-6D2782CAC03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67116" y="1292640"/>
            <a:ext cx="7672056" cy="528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721987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Title 1">
            <a:extLst>
              <a:ext uri="{FF2B5EF4-FFF2-40B4-BE49-F238E27FC236}">
                <a16:creationId xmlns:a16="http://schemas.microsoft.com/office/drawing/2014/main" id="{5D3B761E-26E1-B348-8B40-4541C5308284}"/>
              </a:ext>
            </a:extLst>
          </p:cNvPr>
          <p:cNvSpPr>
            <a:spLocks noGrp="1"/>
          </p:cNvSpPr>
          <p:nvPr>
            <p:ph type="title"/>
          </p:nvPr>
        </p:nvSpPr>
        <p:spPr>
          <a:xfrm>
            <a:off x="1646238" y="371475"/>
            <a:ext cx="8913812" cy="914400"/>
          </a:xfrm>
        </p:spPr>
        <p:txBody>
          <a:bodyPr/>
          <a:lstStyle/>
          <a:p>
            <a:pPr eaLnBrk="1" hangingPunct="1"/>
            <a:r>
              <a:rPr lang="en-US" altLang="en-US" sz="3000">
                <a:ea typeface="ＭＳ Ｐゴシック" panose="020B0600070205080204" pitchFamily="34" charset="-128"/>
              </a:rPr>
              <a:t>Correlation-based analyses</a:t>
            </a:r>
          </a:p>
        </p:txBody>
      </p:sp>
      <p:sp>
        <p:nvSpPr>
          <p:cNvPr id="34818" name="TextBox 2">
            <a:extLst>
              <a:ext uri="{FF2B5EF4-FFF2-40B4-BE49-F238E27FC236}">
                <a16:creationId xmlns:a16="http://schemas.microsoft.com/office/drawing/2014/main" id="{A8332679-9F4A-BD4F-8E88-454190A99B7E}"/>
              </a:ext>
            </a:extLst>
          </p:cNvPr>
          <p:cNvSpPr txBox="1">
            <a:spLocks noChangeArrowheads="1"/>
          </p:cNvSpPr>
          <p:nvPr/>
        </p:nvSpPr>
        <p:spPr bwMode="auto">
          <a:xfrm>
            <a:off x="2024064" y="1684339"/>
            <a:ext cx="8104187"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eaLnBrk="0" hangingPunct="0">
              <a:defRPr sz="2400">
                <a:solidFill>
                  <a:schemeClr val="tx1"/>
                </a:solidFill>
                <a:latin typeface="Century Gothic" panose="020B0502020202020204" pitchFamily="34" charset="0"/>
                <a:ea typeface="ＭＳ Ｐゴシック" panose="020B0600070205080204" pitchFamily="34" charset="-128"/>
              </a:defRPr>
            </a:lvl1pPr>
            <a:lvl2pPr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buFont typeface="Wingdings" pitchFamily="2" charset="2"/>
              <a:buChar char="à"/>
            </a:pPr>
            <a:r>
              <a:rPr lang="en-US" altLang="en-US" sz="2000" b="1">
                <a:solidFill>
                  <a:prstClr val="black"/>
                </a:solidFill>
                <a:sym typeface="Wingdings" pitchFamily="2" charset="2"/>
              </a:rPr>
              <a:t>Combine Pearson’s Correlation coefficients (PCC) and Pairwise-quadrant Correlation Coefficients (PQC):</a:t>
            </a:r>
          </a:p>
          <a:p>
            <a:pPr lvl="1" eaLnBrk="1" fontAlgn="base" hangingPunct="1">
              <a:spcBef>
                <a:spcPct val="0"/>
              </a:spcBef>
              <a:spcAft>
                <a:spcPct val="0"/>
              </a:spcAft>
            </a:pPr>
            <a:r>
              <a:rPr lang="en-US" altLang="en-US" sz="2000">
                <a:solidFill>
                  <a:prstClr val="black"/>
                </a:solidFill>
                <a:sym typeface="Wingdings" pitchFamily="2" charset="2"/>
              </a:rPr>
              <a:t>High PCC and high PQC  true correlation</a:t>
            </a:r>
          </a:p>
          <a:p>
            <a:pPr lvl="1" eaLnBrk="1" fontAlgn="base" hangingPunct="1">
              <a:spcBef>
                <a:spcPct val="0"/>
              </a:spcBef>
              <a:spcAft>
                <a:spcPct val="0"/>
              </a:spcAft>
            </a:pPr>
            <a:r>
              <a:rPr lang="en-US" altLang="en-US" sz="2000">
                <a:solidFill>
                  <a:prstClr val="black"/>
                </a:solidFill>
                <a:sym typeface="Wingdings" pitchFamily="2" charset="2"/>
              </a:rPr>
              <a:t>High PCC and low PQC  outlier value</a:t>
            </a:r>
            <a:endParaRPr lang="en-US" altLang="en-US" sz="2000">
              <a:solidFill>
                <a:prstClr val="black"/>
              </a:solidFill>
            </a:endParaRPr>
          </a:p>
        </p:txBody>
      </p:sp>
      <p:sp>
        <p:nvSpPr>
          <p:cNvPr id="34819" name="TextBox 10">
            <a:extLst>
              <a:ext uri="{FF2B5EF4-FFF2-40B4-BE49-F238E27FC236}">
                <a16:creationId xmlns:a16="http://schemas.microsoft.com/office/drawing/2014/main" id="{23BC7C20-1E39-5A47-9B3D-E8045C26F44E}"/>
              </a:ext>
            </a:extLst>
          </p:cNvPr>
          <p:cNvSpPr txBox="1">
            <a:spLocks noChangeArrowheads="1"/>
          </p:cNvSpPr>
          <p:nvPr/>
        </p:nvSpPr>
        <p:spPr bwMode="auto">
          <a:xfrm>
            <a:off x="6769101" y="6573839"/>
            <a:ext cx="35020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600">
                <a:solidFill>
                  <a:prstClr val="black"/>
                </a:solidFill>
              </a:rPr>
              <a:t>Su et al. BMC Bioinformatics. 2009</a:t>
            </a:r>
          </a:p>
        </p:txBody>
      </p:sp>
      <p:pic>
        <p:nvPicPr>
          <p:cNvPr id="30725" name="Picture 5" descr="Rplot03.png">
            <a:extLst>
              <a:ext uri="{FF2B5EF4-FFF2-40B4-BE49-F238E27FC236}">
                <a16:creationId xmlns:a16="http://schemas.microsoft.com/office/drawing/2014/main" id="{C1BF3BA8-0F09-754E-A011-2100929FCF41}"/>
              </a:ext>
            </a:extLst>
          </p:cNvPr>
          <p:cNvPicPr>
            <a:picLocks noChangeAspect="1"/>
          </p:cNvPicPr>
          <p:nvPr/>
        </p:nvPicPr>
        <p:blipFill>
          <a:blip r:embed="rId3">
            <a:extLst>
              <a:ext uri="{28A0092B-C50C-407E-A947-70E740481C1C}">
                <a14:useLocalDpi xmlns:a14="http://schemas.microsoft.com/office/drawing/2010/main" val="0"/>
              </a:ext>
            </a:extLst>
          </a:blip>
          <a:srcRect t="4381" b="3078"/>
          <a:stretch>
            <a:fillRect/>
          </a:stretch>
        </p:blipFill>
        <p:spPr bwMode="auto">
          <a:xfrm>
            <a:off x="3294064" y="3505200"/>
            <a:ext cx="5303837" cy="289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881973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07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a:extLst>
              <a:ext uri="{FF2B5EF4-FFF2-40B4-BE49-F238E27FC236}">
                <a16:creationId xmlns:a16="http://schemas.microsoft.com/office/drawing/2014/main" id="{6BD0B279-2BDB-FE4E-93E2-B3D18F21ADD9}"/>
              </a:ext>
            </a:extLst>
          </p:cNvPr>
          <p:cNvSpPr>
            <a:spLocks noGrp="1"/>
          </p:cNvSpPr>
          <p:nvPr>
            <p:ph type="title"/>
          </p:nvPr>
        </p:nvSpPr>
        <p:spPr>
          <a:xfrm>
            <a:off x="1646238" y="371475"/>
            <a:ext cx="8913812" cy="914400"/>
          </a:xfrm>
        </p:spPr>
        <p:txBody>
          <a:bodyPr/>
          <a:lstStyle/>
          <a:p>
            <a:pPr eaLnBrk="1" hangingPunct="1"/>
            <a:r>
              <a:rPr lang="en-US" altLang="en-US" sz="3000" dirty="0">
                <a:ea typeface="ＭＳ Ｐゴシック" panose="020B0600070205080204" pitchFamily="34" charset="-128"/>
              </a:rPr>
              <a:t>NCI-60 cell lines – main study findings</a:t>
            </a:r>
          </a:p>
        </p:txBody>
      </p:sp>
      <p:sp>
        <p:nvSpPr>
          <p:cNvPr id="97284" name="TextBox 4">
            <a:extLst>
              <a:ext uri="{FF2B5EF4-FFF2-40B4-BE49-F238E27FC236}">
                <a16:creationId xmlns:a16="http://schemas.microsoft.com/office/drawing/2014/main" id="{A3A15C43-DB01-274B-8E35-1510ECE81E9F}"/>
              </a:ext>
            </a:extLst>
          </p:cNvPr>
          <p:cNvSpPr txBox="1">
            <a:spLocks noChangeArrowheads="1"/>
          </p:cNvSpPr>
          <p:nvPr/>
        </p:nvSpPr>
        <p:spPr bwMode="auto">
          <a:xfrm>
            <a:off x="608150" y="2830272"/>
            <a:ext cx="2784406"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1085850" indent="-34290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2000" dirty="0">
                <a:solidFill>
                  <a:prstClr val="black"/>
                </a:solidFill>
              </a:rPr>
              <a:t>Gene-metabolite associations related to disease-related genomic modifications.</a:t>
            </a:r>
          </a:p>
        </p:txBody>
      </p:sp>
      <p:sp>
        <p:nvSpPr>
          <p:cNvPr id="32771" name="TextBox 10">
            <a:extLst>
              <a:ext uri="{FF2B5EF4-FFF2-40B4-BE49-F238E27FC236}">
                <a16:creationId xmlns:a16="http://schemas.microsoft.com/office/drawing/2014/main" id="{B0DF8AC5-AED1-C243-9D9F-074A2E526B95}"/>
              </a:ext>
            </a:extLst>
          </p:cNvPr>
          <p:cNvSpPr txBox="1">
            <a:spLocks noChangeArrowheads="1"/>
          </p:cNvSpPr>
          <p:nvPr/>
        </p:nvSpPr>
        <p:spPr bwMode="auto">
          <a:xfrm>
            <a:off x="6769101" y="6573839"/>
            <a:ext cx="350202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entury Gothic" panose="020B0502020202020204" pitchFamily="34" charset="0"/>
                <a:ea typeface="ＭＳ Ｐゴシック" panose="020B0600070205080204" pitchFamily="34" charset="-128"/>
              </a:defRPr>
            </a:lvl1pPr>
            <a:lvl2pPr marL="742950" indent="-285750" eaLnBrk="0" hangingPunct="0">
              <a:defRPr sz="2400">
                <a:solidFill>
                  <a:schemeClr val="tx1"/>
                </a:solidFill>
                <a:latin typeface="Century Gothic" panose="020B0502020202020204" pitchFamily="34" charset="0"/>
                <a:ea typeface="ＭＳ Ｐゴシック" panose="020B0600070205080204" pitchFamily="34" charset="-128"/>
              </a:defRPr>
            </a:lvl2pPr>
            <a:lvl3pPr marL="1143000" indent="-228600" eaLnBrk="0" hangingPunct="0">
              <a:defRPr sz="2400">
                <a:solidFill>
                  <a:schemeClr val="tx1"/>
                </a:solidFill>
                <a:latin typeface="Century Gothic" panose="020B0502020202020204" pitchFamily="34" charset="0"/>
                <a:ea typeface="ＭＳ Ｐゴシック" panose="020B0600070205080204" pitchFamily="34" charset="-128"/>
              </a:defRPr>
            </a:lvl3pPr>
            <a:lvl4pPr marL="1600200" indent="-228600" eaLnBrk="0" hangingPunct="0">
              <a:defRPr sz="2400">
                <a:solidFill>
                  <a:schemeClr val="tx1"/>
                </a:solidFill>
                <a:latin typeface="Century Gothic" panose="020B0502020202020204" pitchFamily="34" charset="0"/>
                <a:ea typeface="ＭＳ Ｐゴシック" panose="020B0600070205080204" pitchFamily="34" charset="-128"/>
              </a:defRPr>
            </a:lvl4pPr>
            <a:lvl5pPr marL="2057400" indent="-228600" eaLnBrk="0" hangingPunct="0">
              <a:defRPr sz="2400">
                <a:solidFill>
                  <a:schemeClr val="tx1"/>
                </a:solidFill>
                <a:latin typeface="Century Gothic" panose="020B0502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Century Gothic" panose="020B0502020202020204" pitchFamily="34" charset="0"/>
                <a:ea typeface="ＭＳ Ｐゴシック" panose="020B0600070205080204" pitchFamily="34" charset="-128"/>
              </a:defRPr>
            </a:lvl9pPr>
          </a:lstStyle>
          <a:p>
            <a:pPr eaLnBrk="1" fontAlgn="base" hangingPunct="1">
              <a:spcBef>
                <a:spcPct val="0"/>
              </a:spcBef>
              <a:spcAft>
                <a:spcPct val="0"/>
              </a:spcAft>
            </a:pPr>
            <a:r>
              <a:rPr lang="en-US" altLang="en-US" sz="1600">
                <a:solidFill>
                  <a:prstClr val="black"/>
                </a:solidFill>
              </a:rPr>
              <a:t>Su et al. BMC Bioinformatics. 2009</a:t>
            </a:r>
          </a:p>
        </p:txBody>
      </p:sp>
      <p:pic>
        <p:nvPicPr>
          <p:cNvPr id="2" name="Picture 1">
            <a:extLst>
              <a:ext uri="{FF2B5EF4-FFF2-40B4-BE49-F238E27FC236}">
                <a16:creationId xmlns:a16="http://schemas.microsoft.com/office/drawing/2014/main" id="{32AF06E3-7E3F-424F-9299-5F236EB09545}"/>
              </a:ext>
            </a:extLst>
          </p:cNvPr>
          <p:cNvPicPr>
            <a:picLocks noChangeAspect="1"/>
          </p:cNvPicPr>
          <p:nvPr/>
        </p:nvPicPr>
        <p:blipFill>
          <a:blip r:embed="rId3"/>
          <a:stretch>
            <a:fillRect/>
          </a:stretch>
        </p:blipFill>
        <p:spPr>
          <a:xfrm>
            <a:off x="3383308" y="1524412"/>
            <a:ext cx="7706019" cy="4902890"/>
          </a:xfrm>
          <a:prstGeom prst="rect">
            <a:avLst/>
          </a:prstGeom>
        </p:spPr>
      </p:pic>
    </p:spTree>
    <p:extLst>
      <p:ext uri="{BB962C8B-B14F-4D97-AF65-F5344CB8AC3E}">
        <p14:creationId xmlns:p14="http://schemas.microsoft.com/office/powerpoint/2010/main" val="36729030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erception">
  <a:themeElements>
    <a:clrScheme name="Perception">
      <a:dk1>
        <a:sysClr val="windowText" lastClr="000000"/>
      </a:dk1>
      <a:lt1>
        <a:sysClr val="window" lastClr="FFFFFF"/>
      </a:lt1>
      <a:dk2>
        <a:srgbClr val="333333"/>
      </a:dk2>
      <a:lt2>
        <a:srgbClr val="BBC0AC"/>
      </a:lt2>
      <a:accent1>
        <a:srgbClr val="A2C816"/>
      </a:accent1>
      <a:accent2>
        <a:srgbClr val="E07602"/>
      </a:accent2>
      <a:accent3>
        <a:srgbClr val="E4C402"/>
      </a:accent3>
      <a:accent4>
        <a:srgbClr val="7DC1EF"/>
      </a:accent4>
      <a:accent5>
        <a:srgbClr val="21449B"/>
      </a:accent5>
      <a:accent6>
        <a:srgbClr val="A2B170"/>
      </a:accent6>
      <a:hlink>
        <a:srgbClr val="8DA440"/>
      </a:hlink>
      <a:folHlink>
        <a:srgbClr val="4C4F3F"/>
      </a:folHlink>
    </a:clrScheme>
    <a:fontScheme name="Perception">
      <a:majorFont>
        <a:latin typeface="Century Gothic"/>
        <a:ea typeface=""/>
        <a:cs typeface=""/>
        <a:font script="Jpan" typeface="メイリオ"/>
      </a:majorFont>
      <a:minorFont>
        <a:latin typeface="Century Gothic"/>
        <a:ea typeface=""/>
        <a:cs typeface=""/>
        <a:font script="Jpan" typeface="メイリオ"/>
      </a:minorFont>
    </a:fontScheme>
    <a:fmtScheme name="Perception">
      <a:fillStyleLst>
        <a:solidFill>
          <a:schemeClr val="phClr"/>
        </a:solidFill>
        <a:solidFill>
          <a:schemeClr val="phClr">
            <a:shade val="90000"/>
          </a:schemeClr>
        </a:solidFill>
        <a:solidFill>
          <a:schemeClr val="phClr">
            <a:shade val="80000"/>
          </a:schemeClr>
        </a:solidFill>
      </a:fillStyleLst>
      <a:lnStyleLst>
        <a:ln w="12700" cap="flat" cmpd="sng" algn="ctr">
          <a:solidFill>
            <a:schemeClr val="phClr">
              <a:satMod val="105000"/>
            </a:schemeClr>
          </a:solidFill>
          <a:prstDash val="solid"/>
        </a:ln>
        <a:ln w="25400" cap="flat" cmpd="sng" algn="ctr">
          <a:solidFill>
            <a:schemeClr val="phClr"/>
          </a:solidFill>
          <a:prstDash val="solid"/>
        </a:ln>
        <a:ln w="25400" cap="flat" cmpd="sng" algn="ctr">
          <a:solidFill>
            <a:schemeClr val="phClr">
              <a:alpha val="80000"/>
            </a:schemeClr>
          </a:solidFill>
          <a:prstDash val="solid"/>
        </a:ln>
      </a:lnStyleLst>
      <a:effectStyleLst>
        <a:effectStyle>
          <a:effectLst/>
        </a:effectStyle>
        <a:effectStyle>
          <a:effectLst/>
          <a:scene3d>
            <a:camera prst="obliqueTopRight"/>
            <a:lightRig rig="threePt" dir="tl"/>
          </a:scene3d>
          <a:sp3d>
            <a:bevelT w="25400" h="25400"/>
          </a:sp3d>
        </a:effectStyle>
        <a:effectStyle>
          <a:effectLst/>
          <a:scene3d>
            <a:camera prst="perspectiveFront" fov="4200000"/>
            <a:lightRig rig="balanced" dir="tl">
              <a:rot lat="0" lon="0" rev="18600000"/>
            </a:lightRig>
          </a:scene3d>
          <a:sp3d prstMaterial="metal">
            <a:bevelT w="63500" h="50800" prst="angle"/>
          </a:sp3d>
        </a:effectStyle>
      </a:effectStyleLst>
      <a:bgFillStyleLst>
        <a:solidFill>
          <a:schemeClr val="phClr">
            <a:tint val="90000"/>
          </a:schemeClr>
        </a:solidFill>
        <a:solidFill>
          <a:schemeClr val="phClr">
            <a:tint val="50000"/>
          </a:schemeClr>
        </a:solidFill>
        <a:solidFill>
          <a:schemeClr val="phClr">
            <a:shade val="60000"/>
          </a:schemeClr>
        </a:soli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Perception">
  <a:themeElements>
    <a:clrScheme name="Perception">
      <a:dk1>
        <a:sysClr val="windowText" lastClr="000000"/>
      </a:dk1>
      <a:lt1>
        <a:sysClr val="window" lastClr="FFFFFF"/>
      </a:lt1>
      <a:dk2>
        <a:srgbClr val="333333"/>
      </a:dk2>
      <a:lt2>
        <a:srgbClr val="BBC0AC"/>
      </a:lt2>
      <a:accent1>
        <a:srgbClr val="A2C816"/>
      </a:accent1>
      <a:accent2>
        <a:srgbClr val="E07602"/>
      </a:accent2>
      <a:accent3>
        <a:srgbClr val="E4C402"/>
      </a:accent3>
      <a:accent4>
        <a:srgbClr val="7DC1EF"/>
      </a:accent4>
      <a:accent5>
        <a:srgbClr val="21449B"/>
      </a:accent5>
      <a:accent6>
        <a:srgbClr val="A2B170"/>
      </a:accent6>
      <a:hlink>
        <a:srgbClr val="8DA440"/>
      </a:hlink>
      <a:folHlink>
        <a:srgbClr val="4C4F3F"/>
      </a:folHlink>
    </a:clrScheme>
    <a:fontScheme name="Perception">
      <a:majorFont>
        <a:latin typeface="Century Gothic"/>
        <a:ea typeface=""/>
        <a:cs typeface=""/>
        <a:font script="Jpan" typeface="メイリオ"/>
      </a:majorFont>
      <a:minorFont>
        <a:latin typeface="Century Gothic"/>
        <a:ea typeface=""/>
        <a:cs typeface=""/>
        <a:font script="Jpan" typeface="メイリオ"/>
      </a:minorFont>
    </a:fontScheme>
    <a:fmtScheme name="Perception">
      <a:fillStyleLst>
        <a:solidFill>
          <a:schemeClr val="phClr"/>
        </a:solidFill>
        <a:solidFill>
          <a:schemeClr val="phClr">
            <a:shade val="90000"/>
          </a:schemeClr>
        </a:solidFill>
        <a:solidFill>
          <a:schemeClr val="phClr">
            <a:shade val="80000"/>
          </a:schemeClr>
        </a:solidFill>
      </a:fillStyleLst>
      <a:lnStyleLst>
        <a:ln w="12700" cap="flat" cmpd="sng" algn="ctr">
          <a:solidFill>
            <a:schemeClr val="phClr">
              <a:satMod val="105000"/>
            </a:schemeClr>
          </a:solidFill>
          <a:prstDash val="solid"/>
        </a:ln>
        <a:ln w="25400" cap="flat" cmpd="sng" algn="ctr">
          <a:solidFill>
            <a:schemeClr val="phClr"/>
          </a:solidFill>
          <a:prstDash val="solid"/>
        </a:ln>
        <a:ln w="25400" cap="flat" cmpd="sng" algn="ctr">
          <a:solidFill>
            <a:schemeClr val="phClr">
              <a:alpha val="80000"/>
            </a:schemeClr>
          </a:solidFill>
          <a:prstDash val="solid"/>
        </a:ln>
      </a:lnStyleLst>
      <a:effectStyleLst>
        <a:effectStyle>
          <a:effectLst/>
        </a:effectStyle>
        <a:effectStyle>
          <a:effectLst/>
          <a:scene3d>
            <a:camera prst="obliqueTopRight"/>
            <a:lightRig rig="threePt" dir="tl"/>
          </a:scene3d>
          <a:sp3d>
            <a:bevelT w="25400" h="25400"/>
          </a:sp3d>
        </a:effectStyle>
        <a:effectStyle>
          <a:effectLst/>
          <a:scene3d>
            <a:camera prst="perspectiveFront" fov="4200000"/>
            <a:lightRig rig="balanced" dir="tl">
              <a:rot lat="0" lon="0" rev="18600000"/>
            </a:lightRig>
          </a:scene3d>
          <a:sp3d prstMaterial="metal">
            <a:bevelT w="63500" h="50800" prst="angle"/>
          </a:sp3d>
        </a:effectStyle>
      </a:effectStyleLst>
      <a:bgFillStyleLst>
        <a:solidFill>
          <a:schemeClr val="phClr">
            <a:tint val="90000"/>
          </a:schemeClr>
        </a:solidFill>
        <a:solidFill>
          <a:schemeClr val="phClr">
            <a:tint val="50000"/>
          </a:schemeClr>
        </a:solidFill>
        <a:solidFill>
          <a:schemeClr val="phClr">
            <a:shade val="60000"/>
          </a:schemeClr>
        </a:soli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4215</TotalTime>
  <Words>2783</Words>
  <Application>Microsoft Macintosh PowerPoint</Application>
  <PresentationFormat>Widescreen</PresentationFormat>
  <Paragraphs>237</Paragraphs>
  <Slides>18</Slides>
  <Notes>17</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18</vt:i4>
      </vt:variant>
    </vt:vector>
  </HeadingPairs>
  <TitlesOfParts>
    <vt:vector size="28" baseType="lpstr">
      <vt:lpstr>ＭＳ Ｐゴシック</vt:lpstr>
      <vt:lpstr>Arial</vt:lpstr>
      <vt:lpstr>Calibri</vt:lpstr>
      <vt:lpstr>Calibri Light</vt:lpstr>
      <vt:lpstr>Century Gothic</vt:lpstr>
      <vt:lpstr>Wingdings</vt:lpstr>
      <vt:lpstr>Wingdings 2</vt:lpstr>
      <vt:lpstr>Office Theme</vt:lpstr>
      <vt:lpstr>Perception</vt:lpstr>
      <vt:lpstr>1_Perception</vt:lpstr>
      <vt:lpstr>PowerPoint Presentation</vt:lpstr>
      <vt:lpstr>Molecular Biology Flow</vt:lpstr>
      <vt:lpstr>NCI-60 cell lines</vt:lpstr>
      <vt:lpstr>NCI-60 cell lines – metabolomic and transcriptomic data</vt:lpstr>
      <vt:lpstr>NCI-60 cell lines - metabolomic and transcriptomic data</vt:lpstr>
      <vt:lpstr>NCI-60 cell lines – main study findings</vt:lpstr>
      <vt:lpstr>NCI-60 cell lines – main study findings</vt:lpstr>
      <vt:lpstr>Correlation-based analyses</vt:lpstr>
      <vt:lpstr>NCI-60 cell lines – main study findings</vt:lpstr>
      <vt:lpstr>Goals of Hands-On</vt:lpstr>
      <vt:lpstr>Lifetime Diet, the microbiome, and Colon Cancer</vt:lpstr>
      <vt:lpstr>Effect of diet on obesity</vt:lpstr>
      <vt:lpstr>Effect of diet on aberrant crypt foci formation</vt:lpstr>
      <vt:lpstr>Effect of diet on the microbe environment of the colon</vt:lpstr>
      <vt:lpstr>Microbe environment varies by colonic location</vt:lpstr>
      <vt:lpstr>Evaluating associations of microbe proportions with ANOVA</vt:lpstr>
      <vt:lpstr>Evaluating associations of microbe proportions with beta regression</vt:lpstr>
      <vt:lpstr>Goals of Hands-On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69</cp:revision>
  <dcterms:created xsi:type="dcterms:W3CDTF">2019-08-09T19:25:41Z</dcterms:created>
  <dcterms:modified xsi:type="dcterms:W3CDTF">2019-08-12T17:40:48Z</dcterms:modified>
</cp:coreProperties>
</file>

<file path=docProps/thumbnail.jpeg>
</file>